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14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52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/>
          <a:lstStyle/>
          <a:p>
            <a:fld id="{ABD2B7EF-6E80-4F69-8249-CADFA8F019D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98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E32F-A60F-4966-A46B-92735AB28977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7AC-A85E-478C-BA17-01B124BA1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2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E32F-A60F-4966-A46B-92735AB28977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7AC-A85E-478C-BA17-01B124BA1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118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E32F-A60F-4966-A46B-92735AB28977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7AC-A85E-478C-BA17-01B124BA1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7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E32F-A60F-4966-A46B-92735AB28977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7AC-A85E-478C-BA17-01B124BA1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50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E32F-A60F-4966-A46B-92735AB28977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7AC-A85E-478C-BA17-01B124BA1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E32F-A60F-4966-A46B-92735AB28977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7AC-A85E-478C-BA17-01B124BA1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8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E32F-A60F-4966-A46B-92735AB28977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7AC-A85E-478C-BA17-01B124BA1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467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E32F-A60F-4966-A46B-92735AB28977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7AC-A85E-478C-BA17-01B124BA1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56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E32F-A60F-4966-A46B-92735AB28977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7AC-A85E-478C-BA17-01B124BA1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7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E32F-A60F-4966-A46B-92735AB28977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7AC-A85E-478C-BA17-01B124BA1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713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E32F-A60F-4966-A46B-92735AB28977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7AC-A85E-478C-BA17-01B124BA1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37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7E32F-A60F-4966-A46B-92735AB28977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DC7AC-A85E-478C-BA17-01B124BA1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61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03087" y="1242151"/>
            <a:ext cx="44321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 закрепления границ территорий общего пользования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6027" y="312736"/>
            <a:ext cx="3429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остановлением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06.08.2020 № 2595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06972" y="1450981"/>
            <a:ext cx="23990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Бульвар г.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Бульвар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09061" y="1617568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19" t="17690" r="32352" b="5082"/>
          <a:stretch/>
        </p:blipFill>
        <p:spPr>
          <a:xfrm>
            <a:off x="1146190" y="1936810"/>
            <a:ext cx="6957412" cy="450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5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8679" y="29742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г. Воскресенск, ул.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Докторовские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пруды)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36298" y="529115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" t="18085" r="31682" b="4555"/>
          <a:stretch/>
        </p:blipFill>
        <p:spPr>
          <a:xfrm>
            <a:off x="467091" y="1037800"/>
            <a:ext cx="8305733" cy="53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435" y="325745"/>
            <a:ext cx="55366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г. Воскресенск, ул.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(набережная вблизи частного сектора)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5206" y="626468"/>
            <a:ext cx="32971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7" t="17690" r="32054" b="4142"/>
          <a:stretch/>
        </p:blipFill>
        <p:spPr>
          <a:xfrm>
            <a:off x="599624" y="1037242"/>
            <a:ext cx="7875509" cy="51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7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2790" y="881792"/>
            <a:ext cx="31550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г. Воскресенск, ул. Московская, р. </a:t>
            </a:r>
            <a:r>
              <a:rPr lang="ru-RU" sz="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Семиславка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51463" y="1089541"/>
            <a:ext cx="21291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0" t="17558" r="31906" b="4290"/>
          <a:stretch/>
        </p:blipFill>
        <p:spPr>
          <a:xfrm>
            <a:off x="1368384" y="1662771"/>
            <a:ext cx="6437014" cy="417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2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6859" y="32875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г. Воскресенск, ул.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Новлянская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Новлянская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ривьера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7689" y="536508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558" r="32426" b="4422"/>
          <a:stretch/>
        </p:blipFill>
        <p:spPr>
          <a:xfrm>
            <a:off x="619882" y="1021256"/>
            <a:ext cx="7889117" cy="512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3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1648" y="318288"/>
            <a:ext cx="3889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г. Воскресенск, ул. Светлая, Озеро Светлое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24600" y="567460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142" r="32500" b="4423"/>
          <a:stretch/>
        </p:blipFill>
        <p:spPr>
          <a:xfrm>
            <a:off x="508260" y="1093631"/>
            <a:ext cx="8153139" cy="519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9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9058" y="30738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г. Воскресенск, ул. Чапаева, озёра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Цемгигант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22726" y="569678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95" t="17558" r="31534" b="3498"/>
          <a:stretch/>
        </p:blipFill>
        <p:spPr>
          <a:xfrm>
            <a:off x="577661" y="1108970"/>
            <a:ext cx="7922871" cy="51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2184" y="30513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г. Воскресенск, ул. Чкалова и ул. Кольцова (озеро)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9803" y="615510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0" t="17690" r="32129" b="4951"/>
          <a:stretch/>
        </p:blipFill>
        <p:spPr>
          <a:xfrm>
            <a:off x="619911" y="1079691"/>
            <a:ext cx="7821356" cy="504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8460" y="320040"/>
            <a:ext cx="2775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озеро Голубое д.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69426" y="603125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8218" r="32426" b="4555"/>
          <a:stretch/>
        </p:blipFill>
        <p:spPr>
          <a:xfrm>
            <a:off x="625024" y="1185054"/>
            <a:ext cx="7892442" cy="50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2444" y="312885"/>
            <a:ext cx="33850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г. Воскресенск, парк "Усадьба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Кривякино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6402" y="530849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7558" r="32203" b="4950"/>
          <a:stretch/>
        </p:blipFill>
        <p:spPr>
          <a:xfrm>
            <a:off x="613123" y="1025812"/>
            <a:ext cx="8076661" cy="520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2026" y="281395"/>
            <a:ext cx="1283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д. Ратчино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9382" y="512590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8085" r="31906" b="5479"/>
          <a:stretch/>
        </p:blipFill>
        <p:spPr>
          <a:xfrm>
            <a:off x="690204" y="1328616"/>
            <a:ext cx="7627606" cy="482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2646" y="304488"/>
            <a:ext cx="43161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Бульвар г. Воскресенск, бульвар.50 лет Ленинского комсомола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1359" y="544884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2" t="18085" r="32128" b="4026"/>
          <a:stretch/>
        </p:blipFill>
        <p:spPr>
          <a:xfrm>
            <a:off x="541959" y="1062280"/>
            <a:ext cx="7978382" cy="51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7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1929" y="299913"/>
            <a:ext cx="5475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культуры и отдыха г. Воскресенск, ул. Дзержинского (Москворецкий парк)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6319" y="625049"/>
            <a:ext cx="3306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7954" r="31981" b="5083"/>
          <a:stretch/>
        </p:blipFill>
        <p:spPr>
          <a:xfrm>
            <a:off x="599625" y="1159933"/>
            <a:ext cx="7864601" cy="501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9400" y="336159"/>
            <a:ext cx="62753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Московская область, Воскресенский муниципальный район,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Хорлово, ул. Парковая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5068" y="543909"/>
            <a:ext cx="27383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953" r="31906" b="5347"/>
          <a:stretch/>
        </p:blipFill>
        <p:spPr>
          <a:xfrm>
            <a:off x="748670" y="1204607"/>
            <a:ext cx="7971996" cy="50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0666" y="324074"/>
            <a:ext cx="71826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Московская область, Воскресенский район, г/пос. Хорлово, п. Хорлово, ул. Зайцева, Парк "Юность"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4896" y="531823"/>
            <a:ext cx="31343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690" r="32352" b="4554"/>
          <a:stretch/>
        </p:blipFill>
        <p:spPr>
          <a:xfrm>
            <a:off x="592833" y="1202266"/>
            <a:ext cx="8087932" cy="52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5616" y="279120"/>
            <a:ext cx="2893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Фаустово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Крестьянская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69744" y="559461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74" t="17689" r="32574" b="5347"/>
          <a:stretch/>
        </p:blipFill>
        <p:spPr>
          <a:xfrm>
            <a:off x="746131" y="1316713"/>
            <a:ext cx="7834580" cy="502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9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6572" y="307843"/>
            <a:ext cx="1362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с.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Ачкасово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2174" y="567529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0" t="18351" r="32129" b="4290"/>
          <a:stretch/>
        </p:blipFill>
        <p:spPr>
          <a:xfrm>
            <a:off x="630138" y="1104214"/>
            <a:ext cx="7974635" cy="514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0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3004" y="240193"/>
            <a:ext cx="945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пл. Ленина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6404" y="447942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2" t="17954" r="31609" b="3367"/>
          <a:stretch/>
        </p:blipFill>
        <p:spPr>
          <a:xfrm>
            <a:off x="731149" y="1106523"/>
            <a:ext cx="7913318" cy="51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7624" y="296287"/>
            <a:ext cx="1552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д. Ратчино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64519" y="504036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4" t="17954" r="31535" b="4291"/>
          <a:stretch/>
        </p:blipFill>
        <p:spPr>
          <a:xfrm>
            <a:off x="733116" y="1079337"/>
            <a:ext cx="7902884" cy="50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0296" y="327944"/>
            <a:ext cx="4030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ул. Зайцева ( у обелиска "Погибшим воинам")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6340" y="541775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" t="17558" r="31979" b="5214"/>
          <a:stretch/>
        </p:blipFill>
        <p:spPr>
          <a:xfrm>
            <a:off x="785753" y="1236134"/>
            <a:ext cx="7696738" cy="493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9031" y="284553"/>
            <a:ext cx="42449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ул. Советская (у памятника "Погибшим воинам")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5458" y="559424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8349" r="31980" b="3762"/>
          <a:stretch/>
        </p:blipFill>
        <p:spPr>
          <a:xfrm>
            <a:off x="800086" y="1197825"/>
            <a:ext cx="7852847" cy="505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1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4805" y="343688"/>
            <a:ext cx="3309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Сквер "Березовая роща"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22642" y="572490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8085" r="31609" b="5742"/>
          <a:stretch/>
        </p:blipFill>
        <p:spPr>
          <a:xfrm>
            <a:off x="606218" y="1078291"/>
            <a:ext cx="8124170" cy="51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8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6601" y="334260"/>
            <a:ext cx="3812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Воскресенск, сквер  по ул. Энгельса (Тигры на льду)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2127" y="589907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94" t="17822" r="31906" b="4686"/>
          <a:stretch/>
        </p:blipFill>
        <p:spPr>
          <a:xfrm>
            <a:off x="534186" y="1122553"/>
            <a:ext cx="7915547" cy="51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5785" y="296568"/>
            <a:ext cx="37519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Аллея Славы , ул. Центральная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2902" y="548133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7690" r="32055" b="4422"/>
          <a:stretch/>
        </p:blipFill>
        <p:spPr>
          <a:xfrm>
            <a:off x="509049" y="1076697"/>
            <a:ext cx="8132235" cy="52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9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8429" y="276523"/>
            <a:ext cx="5061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на пересечении ул. Калинина и ул. Ломоносова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7461" y="484272"/>
            <a:ext cx="30140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7" t="17822" r="31757" b="4818"/>
          <a:stretch/>
        </p:blipFill>
        <p:spPr>
          <a:xfrm>
            <a:off x="600257" y="1075267"/>
            <a:ext cx="7961828" cy="50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4933" y="294229"/>
            <a:ext cx="52516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на пересечении ул. Маркина и ул.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Андреса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(Обелиск)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28792" y="533383"/>
            <a:ext cx="3171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822" r="31757" b="4950"/>
          <a:stretch/>
        </p:blipFill>
        <p:spPr>
          <a:xfrm>
            <a:off x="619839" y="1117600"/>
            <a:ext cx="8142212" cy="518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4129" y="262660"/>
            <a:ext cx="32254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пл. Ленина, (памятник)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9385" y="470409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0" t="17558" r="32129" b="4818"/>
          <a:stretch/>
        </p:blipFill>
        <p:spPr>
          <a:xfrm>
            <a:off x="489112" y="955157"/>
            <a:ext cx="8146888" cy="52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5062" y="272847"/>
            <a:ext cx="48031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сквер на пересечении ул. Красная и ул. Толстого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5548" y="493151"/>
            <a:ext cx="2860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771" r="31899" b="4292"/>
          <a:stretch/>
        </p:blipFill>
        <p:spPr>
          <a:xfrm>
            <a:off x="599888" y="1056474"/>
            <a:ext cx="8027645" cy="51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1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9733" y="263459"/>
            <a:ext cx="49303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сквер на пересечении ул. Ленинская и ул. Чапаева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16205" y="599123"/>
            <a:ext cx="2977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8482" r="32055" b="5214"/>
          <a:stretch/>
        </p:blipFill>
        <p:spPr>
          <a:xfrm>
            <a:off x="569947" y="1219200"/>
            <a:ext cx="8149368" cy="51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7734" y="306898"/>
            <a:ext cx="67418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сквер на пересечении ул. Энгельса и ул.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Новлянская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(у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Новлянского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моста)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38833" y="533766"/>
            <a:ext cx="29420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426" r="32129" b="4423"/>
          <a:stretch/>
        </p:blipFill>
        <p:spPr>
          <a:xfrm>
            <a:off x="673018" y="1219201"/>
            <a:ext cx="8012844" cy="519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7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6933" y="2853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сквер от ул.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Андреса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ул. Радонежская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93812" y="493084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7" t="18350" r="31980" b="5214"/>
          <a:stretch/>
        </p:blipFill>
        <p:spPr>
          <a:xfrm>
            <a:off x="472987" y="1083734"/>
            <a:ext cx="8202790" cy="520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9290" y="271209"/>
            <a:ext cx="33463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сквер по ул. Гиганта, д. 1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8725" y="497312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822" r="31832" b="4686"/>
          <a:stretch/>
        </p:blipFill>
        <p:spPr>
          <a:xfrm>
            <a:off x="596103" y="1000414"/>
            <a:ext cx="8082230" cy="51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3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1401" y="281182"/>
            <a:ext cx="49138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сквер по ул. Чапаева, вблизи ДК "Цементник"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68037" y="488931"/>
            <a:ext cx="29262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823" r="31906" b="3893"/>
          <a:stretch/>
        </p:blipFill>
        <p:spPr>
          <a:xfrm>
            <a:off x="469946" y="973679"/>
            <a:ext cx="8101236" cy="524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8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832" y="31805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Воскресенск, ул.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Новлянская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(площадка для выгула животных)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90612" y="535154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74" t="17426" r="32203" b="5742"/>
          <a:stretch/>
        </p:blipFill>
        <p:spPr>
          <a:xfrm>
            <a:off x="620671" y="1143000"/>
            <a:ext cx="7893778" cy="50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2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4436" y="304490"/>
            <a:ext cx="32950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Сквер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Андреса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д.2а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79087" y="512239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1" t="17559" r="32203" b="4025"/>
          <a:stretch/>
        </p:blipFill>
        <p:spPr>
          <a:xfrm>
            <a:off x="634783" y="996987"/>
            <a:ext cx="8130623" cy="531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8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7343" y="265352"/>
            <a:ext cx="2984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Сквер, ул. Маркина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6785" y="473102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7822" r="31535" b="4158"/>
          <a:stretch/>
        </p:blipFill>
        <p:spPr>
          <a:xfrm>
            <a:off x="497633" y="1075268"/>
            <a:ext cx="8285766" cy="532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3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0290" y="265199"/>
            <a:ext cx="2936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сквер ул. Пушкина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76124" y="484122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7691" r="31906" b="3894"/>
          <a:stretch/>
        </p:blipFill>
        <p:spPr>
          <a:xfrm>
            <a:off x="632625" y="1099594"/>
            <a:ext cx="8020308" cy="519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2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8569" y="280364"/>
            <a:ext cx="57229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территория вблизи ул. Благодатная и дороги Химкомбината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24248" y="557363"/>
            <a:ext cx="34562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48" t="18085" r="31757" b="4290"/>
          <a:stretch/>
        </p:blipFill>
        <p:spPr>
          <a:xfrm>
            <a:off x="562404" y="1111361"/>
            <a:ext cx="8149795" cy="520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0734" y="292225"/>
            <a:ext cx="55707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территория вдоль дороги ул. Московская, вблизи дома №21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1308" y="500150"/>
            <a:ext cx="33642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4" t="18218" r="31832" b="4555"/>
          <a:stretch/>
        </p:blipFill>
        <p:spPr>
          <a:xfrm>
            <a:off x="580929" y="1120631"/>
            <a:ext cx="8182071" cy="52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0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0335" y="287217"/>
            <a:ext cx="55821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территория между домами д.8 и д.16, ул. Московская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3137" y="494966"/>
            <a:ext cx="33242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822" r="31980" b="4950"/>
          <a:stretch/>
        </p:blipFill>
        <p:spPr>
          <a:xfrm>
            <a:off x="542666" y="1066799"/>
            <a:ext cx="8301526" cy="53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1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5107" y="255584"/>
            <a:ext cx="39156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территория у д.17 ул. Менделеева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6137" y="463333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690" r="32055" b="4818"/>
          <a:stretch/>
        </p:blipFill>
        <p:spPr>
          <a:xfrm>
            <a:off x="495262" y="1024468"/>
            <a:ext cx="8145291" cy="523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0335" y="306917"/>
            <a:ext cx="32927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Андреса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(6951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9693" y="514666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4" t="17955" r="31832" b="4290"/>
          <a:stretch/>
        </p:blipFill>
        <p:spPr>
          <a:xfrm>
            <a:off x="544595" y="1066800"/>
            <a:ext cx="8126004" cy="521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7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2864" y="298450"/>
            <a:ext cx="35927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Андреса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(Вишневый сад)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9156" y="506199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-148" t="17690" r="32128" b="4422"/>
          <a:stretch/>
        </p:blipFill>
        <p:spPr>
          <a:xfrm>
            <a:off x="407624" y="990947"/>
            <a:ext cx="8287643" cy="533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6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3557" y="289412"/>
            <a:ext cx="41812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Быковского (у Фетровой фабрики)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80509" y="497161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8" t="18218" r="31758" b="3894"/>
          <a:stretch/>
        </p:blipFill>
        <p:spPr>
          <a:xfrm>
            <a:off x="664917" y="981909"/>
            <a:ext cx="7861016" cy="505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1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0004" y="344793"/>
            <a:ext cx="34844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Воскресенск, с. Косяково за памятником ВОВ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5660" y="578994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2" t="18085" r="32128" b="5215"/>
          <a:stretch/>
        </p:blipFill>
        <p:spPr>
          <a:xfrm>
            <a:off x="742037" y="1090194"/>
            <a:ext cx="7902430" cy="503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4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1600" y="26769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Гражданская, сквер вблизи ШК №17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5269" y="475449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74" t="17558" r="31832" b="5082"/>
          <a:stretch/>
        </p:blipFill>
        <p:spPr>
          <a:xfrm>
            <a:off x="516551" y="1143395"/>
            <a:ext cx="8144848" cy="5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5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4846" y="267270"/>
            <a:ext cx="34677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Зелинского (6832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14250" y="526956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6" t="17558" r="31683" b="4686"/>
          <a:stretch/>
        </p:blipFill>
        <p:spPr>
          <a:xfrm>
            <a:off x="517876" y="1063641"/>
            <a:ext cx="8101684" cy="520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3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2832" y="282767"/>
            <a:ext cx="33908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Зелинского (739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3382" y="522089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8085" r="31832" b="4290"/>
          <a:stretch/>
        </p:blipFill>
        <p:spPr>
          <a:xfrm>
            <a:off x="541050" y="1038410"/>
            <a:ext cx="8112009" cy="520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1786" y="273173"/>
            <a:ext cx="34677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Зелинского (7858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16763" y="505388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7690" r="32129" b="4687"/>
          <a:stretch/>
        </p:blipFill>
        <p:spPr>
          <a:xfrm>
            <a:off x="554771" y="1014602"/>
            <a:ext cx="8065924" cy="5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3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4911" y="287248"/>
            <a:ext cx="35468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Кагана (Березовая роща)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9535" y="517371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7691" r="31981" b="4158"/>
          <a:stretch/>
        </p:blipFill>
        <p:spPr>
          <a:xfrm>
            <a:off x="482286" y="1024493"/>
            <a:ext cx="8204514" cy="53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1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7553" y="247138"/>
            <a:ext cx="35639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Кагана (памятные знаки)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04170" y="454887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7822" r="32203" b="4686"/>
          <a:stretch/>
        </p:blipFill>
        <p:spPr>
          <a:xfrm>
            <a:off x="404917" y="1079948"/>
            <a:ext cx="8391949" cy="539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5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5403" y="311280"/>
            <a:ext cx="42235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Кагана у школы №7, за остановкой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3824" y="519029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" t="17823" r="39405" b="3656"/>
          <a:stretch/>
        </p:blipFill>
        <p:spPr>
          <a:xfrm>
            <a:off x="650197" y="925488"/>
            <a:ext cx="7968870" cy="58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5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6004" y="27470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Калинина территория у скотопрогона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1031" y="517178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2" t="18482" r="32054" b="4158"/>
          <a:stretch/>
        </p:blipFill>
        <p:spPr>
          <a:xfrm>
            <a:off x="518240" y="1036648"/>
            <a:ext cx="8245794" cy="52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9759" y="298450"/>
            <a:ext cx="25573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К.Маркса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3320" y="506199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222" t="17426" r="31980" b="4950"/>
          <a:stretch/>
        </p:blipFill>
        <p:spPr>
          <a:xfrm>
            <a:off x="563698" y="1109133"/>
            <a:ext cx="8187852" cy="52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4281" y="273050"/>
            <a:ext cx="34044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Колина (вдоль дороги)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25526" y="480799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74" t="17690" r="32054" b="4554"/>
          <a:stretch/>
        </p:blipFill>
        <p:spPr>
          <a:xfrm>
            <a:off x="591074" y="965547"/>
            <a:ext cx="8112022" cy="52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9533" y="309449"/>
            <a:ext cx="35113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Воскресенск, с. Федино , у д.1, липовый сквер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0860" y="561364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8218" r="32129" b="4291"/>
          <a:stretch/>
        </p:blipFill>
        <p:spPr>
          <a:xfrm>
            <a:off x="678674" y="1090278"/>
            <a:ext cx="7864193" cy="505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3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3350" y="298450"/>
            <a:ext cx="62287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Колыберевская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вдоль дороги напротив платформы Москворецкая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56992" y="530652"/>
            <a:ext cx="36235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7954" r="31757" b="5083"/>
          <a:stretch/>
        </p:blipFill>
        <p:spPr>
          <a:xfrm>
            <a:off x="546017" y="1168400"/>
            <a:ext cx="8197173" cy="520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9812" y="289983"/>
            <a:ext cx="28525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Ленинская, 16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8342" y="518822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7690" r="31980" b="3630"/>
          <a:stretch/>
        </p:blipFill>
        <p:spPr>
          <a:xfrm>
            <a:off x="587818" y="1024660"/>
            <a:ext cx="8005848" cy="520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4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206" y="272582"/>
            <a:ext cx="38263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Ломоносова (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Агитплощадка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8667" y="480331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48" t="17426" r="32203" b="5610"/>
          <a:stretch/>
        </p:blipFill>
        <p:spPr>
          <a:xfrm>
            <a:off x="485758" y="1047490"/>
            <a:ext cx="8141776" cy="518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3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6384" y="282684"/>
            <a:ext cx="40068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Маркина (за ДК "Юбилейный")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3507" y="522006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74" t="18085" r="31906" b="5347"/>
          <a:stretch/>
        </p:blipFill>
        <p:spPr>
          <a:xfrm>
            <a:off x="576680" y="1038327"/>
            <a:ext cx="8008520" cy="50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4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6974" y="256156"/>
            <a:ext cx="2702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Московская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6975" y="463905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8217" r="32129" b="4423"/>
          <a:stretch/>
        </p:blipFill>
        <p:spPr>
          <a:xfrm>
            <a:off x="672600" y="1025901"/>
            <a:ext cx="7836399" cy="50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2081" y="275974"/>
            <a:ext cx="42577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Октябрьская между домами 16 и 14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8865" y="513578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7953" r="32129" b="4688"/>
          <a:stretch/>
        </p:blipFill>
        <p:spPr>
          <a:xfrm>
            <a:off x="629768" y="1028181"/>
            <a:ext cx="7938498" cy="508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2622" y="279372"/>
            <a:ext cx="31748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Октябрьская у д.16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07761" y="487122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48" t="18218" r="32055" b="4686"/>
          <a:stretch/>
        </p:blipFill>
        <p:spPr>
          <a:xfrm>
            <a:off x="623529" y="1061333"/>
            <a:ext cx="8046337" cy="51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1051" y="318165"/>
            <a:ext cx="3757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Пионерская (Вечный огонь)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8337" y="595164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7690" r="31684" b="4951"/>
          <a:stretch/>
        </p:blipFill>
        <p:spPr>
          <a:xfrm>
            <a:off x="581304" y="1149162"/>
            <a:ext cx="8012362" cy="51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7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5457" y="264071"/>
            <a:ext cx="29471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Рабочая (сквер)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9639" y="508466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823" r="32203" b="5082"/>
          <a:stretch/>
        </p:blipFill>
        <p:spPr>
          <a:xfrm>
            <a:off x="668686" y="1029860"/>
            <a:ext cx="8010031" cy="512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4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3440" y="295135"/>
            <a:ext cx="2870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Советская, 4-в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55481" y="520549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8086" r="32500" b="5082"/>
          <a:stretch/>
        </p:blipFill>
        <p:spPr>
          <a:xfrm>
            <a:off x="632624" y="1022962"/>
            <a:ext cx="8121909" cy="52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1433" y="324186"/>
            <a:ext cx="60479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сад г. Воскресенск, территория у д. 14, ул. Карла Маркса (яблоневый сад)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54754" y="601185"/>
            <a:ext cx="3652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6" t="17822" r="32277" b="4158"/>
          <a:stretch/>
        </p:blipFill>
        <p:spPr>
          <a:xfrm>
            <a:off x="520000" y="1155183"/>
            <a:ext cx="8039799" cy="524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7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6859" y="256117"/>
            <a:ext cx="26275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Цесиса, 17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6858" y="515512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7" t="17823" r="31906" b="5082"/>
          <a:stretch/>
        </p:blipFill>
        <p:spPr>
          <a:xfrm>
            <a:off x="520671" y="1051906"/>
            <a:ext cx="8216929" cy="525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2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6448" y="300865"/>
            <a:ext cx="2522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Энгельса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1283" y="508614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7" t="17953" r="32500" b="4688"/>
          <a:stretch/>
        </p:blipFill>
        <p:spPr>
          <a:xfrm>
            <a:off x="535411" y="1065397"/>
            <a:ext cx="8117521" cy="525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6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7069" y="292906"/>
            <a:ext cx="3797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г. Воскресенск, ул. Юбилейная (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Медведка)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75540" y="500655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7822" r="32129" b="3498"/>
          <a:stretch/>
        </p:blipFill>
        <p:spPr>
          <a:xfrm>
            <a:off x="530485" y="1060960"/>
            <a:ext cx="8122449" cy="530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9019" y="275954"/>
            <a:ext cx="24388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д. Ратчино, слева от школы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59620" y="530544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" t="17690" r="32129" b="4027"/>
          <a:stretch/>
        </p:blipFill>
        <p:spPr>
          <a:xfrm>
            <a:off x="566506" y="1062133"/>
            <a:ext cx="8153344" cy="53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933" y="300623"/>
            <a:ext cx="85005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Московская область, Воскресенский муниципальный район, г/пос. Хорлово, п. Хорлово, ул. Школьная, аллея "Горняков"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6602" y="558931"/>
            <a:ext cx="37094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" t="17953" r="31831" b="4555"/>
          <a:stretch/>
        </p:blipFill>
        <p:spPr>
          <a:xfrm>
            <a:off x="517629" y="1185701"/>
            <a:ext cx="8126837" cy="521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307" y="258012"/>
            <a:ext cx="7951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Московская область, Воскресенский муниципальный район, г/пос. Хорлово,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Хорлово, ул. Советская, уч.2-б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98840" y="535011"/>
            <a:ext cx="36399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558" r="32648" b="3630"/>
          <a:stretch/>
        </p:blipFill>
        <p:spPr>
          <a:xfrm>
            <a:off x="677251" y="1089009"/>
            <a:ext cx="7848682" cy="517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2333" y="278057"/>
            <a:ext cx="6862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Московская область, Воскресенский муниципальный район,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Хорлово, ул. Парковая, у д.5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59202" y="555056"/>
            <a:ext cx="3764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7690" r="32203" b="4554"/>
          <a:stretch/>
        </p:blipFill>
        <p:spPr>
          <a:xfrm>
            <a:off x="502857" y="1109054"/>
            <a:ext cx="8027715" cy="51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9110" y="311793"/>
            <a:ext cx="64278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Московская область, Воскресенский район, г/пос. Хорлово,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Хорлово, ул. Зайцева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2284" y="588792"/>
            <a:ext cx="38819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5" t="18590" r="32055" b="4181"/>
          <a:stretch/>
        </p:blipFill>
        <p:spPr>
          <a:xfrm>
            <a:off x="615510" y="1208951"/>
            <a:ext cx="7986624" cy="513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5342" y="366184"/>
            <a:ext cx="5957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Московская область, Воскресенский район, пос. Хорлово, ул. Победы, уч.6-в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93650" y="643183"/>
            <a:ext cx="35977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" t="17822" r="31905" b="4818"/>
          <a:stretch/>
        </p:blipFill>
        <p:spPr>
          <a:xfrm>
            <a:off x="498966" y="1197181"/>
            <a:ext cx="8188360" cy="52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933" y="316767"/>
            <a:ext cx="84878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Московская область, Воскресенский район,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Хорлово, ул. Зайцева, примыкающий с севера к земельному участку №22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7041" y="593766"/>
            <a:ext cx="37039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7822" r="32277" b="4422"/>
          <a:stretch/>
        </p:blipFill>
        <p:spPr>
          <a:xfrm>
            <a:off x="397933" y="1147764"/>
            <a:ext cx="8341846" cy="538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0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9016" y="340650"/>
            <a:ext cx="56247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г. Воскресенск, ул. Благодатная (сеть озер за Воскресенской храмом)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17521" y="617649"/>
            <a:ext cx="33495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7" t="17690" r="32129" b="6403"/>
          <a:stretch/>
        </p:blipFill>
        <p:spPr>
          <a:xfrm>
            <a:off x="658386" y="1236134"/>
            <a:ext cx="7949871" cy="502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0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601" y="286764"/>
            <a:ext cx="6562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Московская область, Воскресенский район, г/пос. Хорлово, пос. Хорлово, пл. Ленина, д.3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44701" y="563763"/>
            <a:ext cx="37372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7558" r="32203" b="3762"/>
          <a:stretch/>
        </p:blipFill>
        <p:spPr>
          <a:xfrm>
            <a:off x="587930" y="1092643"/>
            <a:ext cx="8158137" cy="53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9585" y="292195"/>
            <a:ext cx="37298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пл. Ленина д.1, территория у Дворца Культуры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12834" y="499944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7558" r="31981" b="4818"/>
          <a:stretch/>
        </p:blipFill>
        <p:spPr>
          <a:xfrm>
            <a:off x="418652" y="984692"/>
            <a:ext cx="8344092" cy="53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6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3826" y="295509"/>
            <a:ext cx="14947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пос.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Сетовка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93364" y="503258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" t="17954" r="31905" b="4951"/>
          <a:stretch/>
        </p:blipFill>
        <p:spPr>
          <a:xfrm>
            <a:off x="576148" y="1196817"/>
            <a:ext cx="8050123" cy="5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7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8993" y="289984"/>
            <a:ext cx="28792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им.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Цюрупы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Октябрьская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7575" y="549379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7" t="18217" r="31832" b="4423"/>
          <a:stretch/>
        </p:blipFill>
        <p:spPr>
          <a:xfrm>
            <a:off x="542236" y="1085773"/>
            <a:ext cx="8169963" cy="523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0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8279" y="246052"/>
            <a:ext cx="31523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им.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Цюрупы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Рабочий городок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4979" y="453802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8217" r="31832" b="5215"/>
          <a:stretch/>
        </p:blipFill>
        <p:spPr>
          <a:xfrm>
            <a:off x="424412" y="1100667"/>
            <a:ext cx="8222275" cy="520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3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4918" y="310515"/>
            <a:ext cx="2384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с.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Ашитково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Парковая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6384" y="518264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690" r="32129" b="4422"/>
          <a:stretch/>
        </p:blipFill>
        <p:spPr>
          <a:xfrm>
            <a:off x="593932" y="1003012"/>
            <a:ext cx="8152135" cy="526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8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2247" y="291821"/>
            <a:ext cx="2415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с. Константиново, у Храма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4000" y="547782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558" r="31757" b="3894"/>
          <a:stretch/>
        </p:blipFill>
        <p:spPr>
          <a:xfrm>
            <a:off x="531653" y="1080742"/>
            <a:ext cx="8197480" cy="531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5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5367" y="299593"/>
            <a:ext cx="1993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с.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Марчуги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Храма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5741" y="518210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" t="17954" r="31832" b="4951"/>
          <a:stretch/>
        </p:blipFill>
        <p:spPr>
          <a:xfrm>
            <a:off x="554187" y="1181408"/>
            <a:ext cx="8268079" cy="52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6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2636" y="295510"/>
            <a:ext cx="26606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Косяково, напротив дома культуры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2637" y="503259"/>
            <a:ext cx="272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озеленение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2" t="18217" r="32128" b="4423"/>
          <a:stretch/>
        </p:blipFill>
        <p:spPr>
          <a:xfrm>
            <a:off x="639058" y="1185485"/>
            <a:ext cx="8081607" cy="51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9933" y="30245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г. Воскресенск, ул. Быковского (Озеро за ШК №9)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21133" y="510208"/>
            <a:ext cx="276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"Благоустройство 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" t="17953" r="31758" b="5875"/>
          <a:stretch/>
        </p:blipFill>
        <p:spPr>
          <a:xfrm>
            <a:off x="514873" y="1109133"/>
            <a:ext cx="8233450" cy="518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5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906</TotalTime>
  <Words>1622</Words>
  <Application>Microsoft Office PowerPoint</Application>
  <PresentationFormat>Экран (4:3)</PresentationFormat>
  <Paragraphs>183</Paragraphs>
  <Slides>88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9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Амелин Александр Васильевич</dc:creator>
  <cp:lastModifiedBy>Амелин Александр Васильевич</cp:lastModifiedBy>
  <cp:revision>48</cp:revision>
  <cp:lastPrinted>2020-10-07T08:25:22Z</cp:lastPrinted>
  <dcterms:created xsi:type="dcterms:W3CDTF">2020-08-26T07:32:02Z</dcterms:created>
  <dcterms:modified xsi:type="dcterms:W3CDTF">2020-10-07T08:45:20Z</dcterms:modified>
</cp:coreProperties>
</file>