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90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574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258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28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490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431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562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91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90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13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89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44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61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74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6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A71B5-E3B8-4CF6-AF1E-BB1DCF7F33A4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0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1715" y="624110"/>
            <a:ext cx="7075514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>Информация о расходах бюджета </a:t>
            </a:r>
            <a:r>
              <a:rPr lang="ru-RU" sz="1800" b="1" dirty="0" smtClean="0"/>
              <a:t>Воскресенского муниципального района с </a:t>
            </a:r>
            <a:r>
              <a:rPr lang="ru-RU" sz="1800" b="1" dirty="0" smtClean="0"/>
              <a:t>учетом интересов целевых групп пользователей, на которые направлены мероприятия муниципальной программы «Сохранение и развитие культуры Воскресенского муниципального района на 2017-2021 годы»</a:t>
            </a:r>
            <a:endParaRPr lang="ru-RU" sz="1800" b="1" dirty="0"/>
          </a:p>
        </p:txBody>
      </p:sp>
      <p:pic>
        <p:nvPicPr>
          <p:cNvPr id="4" name="Содержимое 3" descr="8OTP5O5Se0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91341" y="2176895"/>
            <a:ext cx="3379398" cy="1901582"/>
          </a:xfrm>
        </p:spPr>
      </p:pic>
      <p:pic>
        <p:nvPicPr>
          <p:cNvPr id="5" name="Содержимое 3" descr="8OTP5O5Se0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77774" y="4218317"/>
            <a:ext cx="3339455" cy="2226303"/>
          </a:xfrm>
          <a:prstGeom prst="rect">
            <a:avLst/>
          </a:prstGeom>
        </p:spPr>
      </p:pic>
      <p:pic>
        <p:nvPicPr>
          <p:cNvPr id="6" name="Содержимое 3" descr="8OTP5O5Se0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23690" y="4214484"/>
            <a:ext cx="3328070" cy="2194942"/>
          </a:xfrm>
          <a:prstGeom prst="rect">
            <a:avLst/>
          </a:prstGeom>
        </p:spPr>
      </p:pic>
      <p:pic>
        <p:nvPicPr>
          <p:cNvPr id="7" name="Содержимое 3" descr="8OTP5O5Se0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85681" y="2191271"/>
            <a:ext cx="3379398" cy="190158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49990"/>
            <a:ext cx="6589199" cy="243826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За год, учреждениями подведомственными МУ «Управление культуры» проводится более полутора тысяч мероприятий. </a:t>
            </a:r>
            <a:br>
              <a:rPr lang="ru-RU" sz="2400" b="1" dirty="0" smtClean="0"/>
            </a:br>
            <a:r>
              <a:rPr lang="ru-RU" sz="2400" b="1" dirty="0" smtClean="0"/>
              <a:t>Количество участников мероприятий достигает 140 тысяч человек.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42415" y="3191774"/>
            <a:ext cx="6591985" cy="271944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На финансирование проведения праздничных и культурно-массовых мероприятий предусмотрены средства на:</a:t>
            </a:r>
          </a:p>
          <a:p>
            <a:r>
              <a:rPr lang="ru-RU" b="1" dirty="0" smtClean="0"/>
              <a:t>2018 год – 6 239,5 тыс.рублей;</a:t>
            </a:r>
          </a:p>
          <a:p>
            <a:r>
              <a:rPr lang="ru-RU" b="1" dirty="0" smtClean="0"/>
              <a:t>2019 год – 7 460,6 тыс.рублей;</a:t>
            </a:r>
          </a:p>
          <a:p>
            <a:r>
              <a:rPr lang="ru-RU" b="1" dirty="0" smtClean="0"/>
              <a:t>2020 год – 4 132,0 тыс.рублей;</a:t>
            </a:r>
          </a:p>
          <a:p>
            <a:r>
              <a:rPr lang="ru-RU" b="1" dirty="0" smtClean="0"/>
              <a:t>2021 год – 4 132,0 тыс.рублей.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</TotalTime>
  <Words>48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Легкий дым</vt:lpstr>
      <vt:lpstr>Информация о расходах бюджета Воскресенского муниципального района с учетом интересов целевых групп пользователей, на которые направлены мероприятия муниципальной программы «Сохранение и развитие культуры Воскресенского муниципального района на 2017-2021 годы»</vt:lpstr>
      <vt:lpstr>За год, учреждениями подведомственными МУ «Управление культуры» проводится более полутора тысяч мероприятий.  Количество участников мероприятий достигает 140 тысяч человек.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DorofeevaNA</dc:creator>
  <cp:lastModifiedBy>Рожнова Елена Михайловна</cp:lastModifiedBy>
  <cp:revision>14</cp:revision>
  <dcterms:created xsi:type="dcterms:W3CDTF">2019-02-06T14:24:40Z</dcterms:created>
  <dcterms:modified xsi:type="dcterms:W3CDTF">2019-02-07T07:28:58Z</dcterms:modified>
</cp:coreProperties>
</file>