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2" r:id="rId6"/>
  </p:sldIdLst>
  <p:sldSz cx="9144000" cy="6858000" type="screen4x3"/>
  <p:notesSz cx="6815138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Расходы на организацию библиотечного обслуживания населения и комплектование книжных фондов</c:v>
                </c:pt>
                <c:pt idx="1">
                  <c:v>Обеспечение деятельности театрально-концертных учреждений</c:v>
                </c:pt>
                <c:pt idx="2">
                  <c:v>Обеспечение деятельности культурно-досуговых учреждений</c:v>
                </c:pt>
                <c:pt idx="3">
                  <c:v>Укрепление материально-технической базы</c:v>
                </c:pt>
                <c:pt idx="4">
                  <c:v>Организация и проведение культурно-массовых мероприятий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56543.6</c:v>
                </c:pt>
                <c:pt idx="1">
                  <c:v>17191.400000000001</c:v>
                </c:pt>
                <c:pt idx="2">
                  <c:v>93397.4</c:v>
                </c:pt>
                <c:pt idx="3">
                  <c:v>2813.4</c:v>
                </c:pt>
                <c:pt idx="4">
                  <c:v>3721.8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ayout>
        <c:manualLayout>
          <c:xMode val="edge"/>
          <c:yMode val="edge"/>
          <c:x val="0.53238808690580341"/>
          <c:y val="7.4536623476594947E-3"/>
          <c:w val="0.46606870321765348"/>
          <c:h val="0.992546337652340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К У Л Ь Т У Р 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008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Муниципальная программа «Сохранение и развитие культуры в Воскресенском муниципальном районе на 2017-2021 годы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6876256" cy="381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/>
              <a:t>ОСНОВНЫЕ ПРИОРИТЕТЫ РАЗВИТИЯ СФЕРЫ КУЛЬТУРЫ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		</a:t>
            </a:r>
            <a:r>
              <a:rPr lang="ru-RU" sz="3400" b="1" dirty="0" smtClean="0"/>
              <a:t>- Обеспечение доступности населения к культурным ценностям; </a:t>
            </a:r>
          </a:p>
          <a:p>
            <a:pPr algn="just">
              <a:buNone/>
            </a:pPr>
            <a:r>
              <a:rPr lang="ru-RU" sz="3400" b="1" dirty="0" smtClean="0"/>
              <a:t>		- Удовлетворение культурных потребностей граждан;</a:t>
            </a:r>
          </a:p>
          <a:p>
            <a:pPr algn="just">
              <a:buNone/>
            </a:pPr>
            <a:r>
              <a:rPr lang="ru-RU" sz="3400" b="1" dirty="0" smtClean="0"/>
              <a:t>		- Повышение качества услуг в сфере культуры в Воскресенском муниципальном районе.</a:t>
            </a:r>
          </a:p>
          <a:p>
            <a:pPr algn="just">
              <a:buNone/>
            </a:pPr>
            <a:r>
              <a:rPr lang="ru-RU" dirty="0" smtClean="0"/>
              <a:t>	</a:t>
            </a:r>
          </a:p>
          <a:p>
            <a:pPr algn="just">
              <a:buNone/>
            </a:pPr>
            <a:r>
              <a:rPr lang="ru-RU" dirty="0" smtClean="0"/>
              <a:t>		Сфера культуры Воскресенского района очень многогранна и многопрофильна. Каждый житель района может выбрать то, что ему по душе – занятия в кружках и творческих коллективах дворцов и домов культуры,  театральные представления, концерты профессиональных и любительских коллективов, библиотечное обслуживание, обучение в детских школах искусств.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/>
              <a:t>Учреждения, подведомственные МУ «Управление культуры администрации Воскресенского муниципального района»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/>
              <a:t>МУ "Дворец культуры</a:t>
            </a:r>
            <a:r>
              <a:rPr lang="en-US" sz="2000" b="1" dirty="0" smtClean="0"/>
              <a:t> </a:t>
            </a:r>
            <a:r>
              <a:rPr lang="ru-RU" sz="2000" b="1" dirty="0" smtClean="0"/>
              <a:t>" Юбилейный ";</a:t>
            </a:r>
          </a:p>
          <a:p>
            <a:r>
              <a:rPr lang="ru-RU" sz="2000" b="1" dirty="0" smtClean="0"/>
              <a:t>МУ "Воскресенский координационно-методический центр культуры и творчества "Истоки" , включая 10 структурных подразделений;</a:t>
            </a:r>
          </a:p>
          <a:p>
            <a:r>
              <a:rPr lang="ru-RU" sz="2000" b="1" dirty="0" smtClean="0"/>
              <a:t>МУ "Культурный центр "Усадьба Кривякино";</a:t>
            </a:r>
          </a:p>
          <a:p>
            <a:r>
              <a:rPr lang="ru-RU" sz="2000" b="1" dirty="0" smtClean="0"/>
              <a:t>МУК "Театр ростовых кукол "Софит";</a:t>
            </a:r>
          </a:p>
          <a:p>
            <a:r>
              <a:rPr lang="ru-RU" sz="2000" b="1" dirty="0" smtClean="0"/>
              <a:t>МУК"Камерный хор "Хорал";</a:t>
            </a:r>
          </a:p>
          <a:p>
            <a:r>
              <a:rPr lang="ru-RU" sz="2000" b="1" dirty="0" smtClean="0"/>
              <a:t>Муниципальное учреждение культуры "Воскресенская межпоселенческая библиотека", включая 20 структурных подразделений.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/>
              <a:t>Структура расходов Муниципальной программы «Сохранение и развитие культуры Воскресенского муниципального района на 2017-2021 годы»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4857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г\Downloads\jMovAKciY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08912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114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К У Л Ь Т У Р А</vt:lpstr>
      <vt:lpstr>ОСНОВНЫЕ ПРИОРИТЕТЫ РАЗВИТИЯ СФЕРЫ КУЛЬТУРЫ</vt:lpstr>
      <vt:lpstr>Учреждения, подведомственные МУ «Управление культуры администрации Воскресенского муниципального района»</vt:lpstr>
      <vt:lpstr>Структура расходов Муниципальной программы «Сохранение и развитие культуры Воскресенского муниципального района на 2017-2021 годы»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</dc:creator>
  <cp:lastModifiedBy>Овсянкина Елена Владимировна</cp:lastModifiedBy>
  <cp:revision>62</cp:revision>
  <cp:lastPrinted>2018-12-03T11:47:43Z</cp:lastPrinted>
  <dcterms:created xsi:type="dcterms:W3CDTF">2018-11-19T13:29:39Z</dcterms:created>
  <dcterms:modified xsi:type="dcterms:W3CDTF">2018-12-03T11:47:53Z</dcterms:modified>
</cp:coreProperties>
</file>