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71B5-E3B8-4CF6-AF1E-BB1DCF7F33A4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CC51C38E-A9AE-4AB7-9AFB-4F0FBCEDF6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908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71B5-E3B8-4CF6-AF1E-BB1DCF7F33A4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C51C38E-A9AE-4AB7-9AFB-4F0FBCEDF6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9574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71B5-E3B8-4CF6-AF1E-BB1DCF7F33A4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C51C38E-A9AE-4AB7-9AFB-4F0FBCEDF6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62582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71B5-E3B8-4CF6-AF1E-BB1DCF7F33A4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C51C38E-A9AE-4AB7-9AFB-4F0FBCEDF6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9288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71B5-E3B8-4CF6-AF1E-BB1DCF7F33A4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C51C38E-A9AE-4AB7-9AFB-4F0FBCEDF6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24909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71B5-E3B8-4CF6-AF1E-BB1DCF7F33A4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C51C38E-A9AE-4AB7-9AFB-4F0FBCEDF6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4311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71B5-E3B8-4CF6-AF1E-BB1DCF7F33A4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1C38E-A9AE-4AB7-9AFB-4F0FBCEDF6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15628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71B5-E3B8-4CF6-AF1E-BB1DCF7F33A4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1C38E-A9AE-4AB7-9AFB-4F0FBCEDF6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8910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71B5-E3B8-4CF6-AF1E-BB1DCF7F33A4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1C38E-A9AE-4AB7-9AFB-4F0FBCEDF6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9901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71B5-E3B8-4CF6-AF1E-BB1DCF7F33A4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C51C38E-A9AE-4AB7-9AFB-4F0FBCEDF6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138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71B5-E3B8-4CF6-AF1E-BB1DCF7F33A4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CC51C38E-A9AE-4AB7-9AFB-4F0FBCEDF6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890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71B5-E3B8-4CF6-AF1E-BB1DCF7F33A4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CC51C38E-A9AE-4AB7-9AFB-4F0FBCEDF6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8440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71B5-E3B8-4CF6-AF1E-BB1DCF7F33A4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1C38E-A9AE-4AB7-9AFB-4F0FBCEDF6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9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71B5-E3B8-4CF6-AF1E-BB1DCF7F33A4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1C38E-A9AE-4AB7-9AFB-4F0FBCEDF6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615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71B5-E3B8-4CF6-AF1E-BB1DCF7F33A4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1C38E-A9AE-4AB7-9AFB-4F0FBCEDF6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5741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71B5-E3B8-4CF6-AF1E-BB1DCF7F33A4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C51C38E-A9AE-4AB7-9AFB-4F0FBCEDF6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467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A71B5-E3B8-4CF6-AF1E-BB1DCF7F33A4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C51C38E-A9AE-4AB7-9AFB-4F0FBCEDF6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401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93371" y="705394"/>
            <a:ext cx="7410994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Информация о реализации проекта </a:t>
            </a:r>
            <a:b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объекту: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5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«Строительство детской музыкальной школы по адресу: Московская область, г. Воскресенск, ул. Кагана, д. 22»</a:t>
            </a:r>
            <a:endParaRPr lang="ru-RU" sz="4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64477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6583" y="624110"/>
            <a:ext cx="7376160" cy="128089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Детская школа искусств «Элегия»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0370" y="1430269"/>
            <a:ext cx="5574795" cy="3066443"/>
          </a:xfrm>
        </p:spPr>
      </p:pic>
      <p:sp>
        <p:nvSpPr>
          <p:cNvPr id="5" name="TextBox 4"/>
          <p:cNvSpPr txBox="1"/>
          <p:nvPr/>
        </p:nvSpPr>
        <p:spPr>
          <a:xfrm>
            <a:off x="1576251" y="4702706"/>
            <a:ext cx="73064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Увеличение количества учащихся до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600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человек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Открытие трех дополнительных отделений: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изобразительное искусство, театральное искусство, компьютерная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музыка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Расширение перечня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платных услуг 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18172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9167" y="624110"/>
            <a:ext cx="7045234" cy="128089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Объем финансирования </a:t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 строительство ДШИ «Элегия» </a:t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 годам: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9167" y="2133600"/>
            <a:ext cx="7045233" cy="3777622"/>
          </a:xfrm>
        </p:spPr>
        <p:txBody>
          <a:bodyPr>
            <a:normAutofit fontScale="85000" lnSpcReduction="20000"/>
          </a:bodyPr>
          <a:lstStyle/>
          <a:p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 год – 220,0 тыс. рублей</a:t>
            </a:r>
          </a:p>
          <a:p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 год – </a:t>
            </a: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50 000,0 </a:t>
            </a: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тыс. рублей</a:t>
            </a:r>
          </a:p>
          <a:p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2019 год – 122 015,03 тыс. </a:t>
            </a: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рублей</a:t>
            </a:r>
          </a:p>
          <a:p>
            <a:pPr marL="0" indent="0">
              <a:buNone/>
            </a:pPr>
            <a:endParaRPr lang="ru-RU" sz="1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Кроме того, в 2019 году </a:t>
            </a:r>
            <a:b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приобретение оборудования и музыкальных инструментов </a:t>
            </a: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предусмотрено</a:t>
            </a: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11 183,0 тыс. </a:t>
            </a: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рублей</a:t>
            </a:r>
          </a:p>
          <a:p>
            <a:pPr marL="0" indent="0">
              <a:buNone/>
            </a:pPr>
            <a:endParaRPr lang="ru-RU" sz="19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Планируемый ввод в эксплуатацию: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Декабрь 2019 года</a:t>
            </a:r>
            <a:endParaRPr lang="ru-RU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30490892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59</TotalTime>
  <Words>64</Words>
  <Application>Microsoft Office PowerPoint</Application>
  <PresentationFormat>Экран (4:3)</PresentationFormat>
  <Paragraphs>16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Легкий дым</vt:lpstr>
      <vt:lpstr>Презентация PowerPoint</vt:lpstr>
      <vt:lpstr>Детская школа искусств «Элегия»</vt:lpstr>
      <vt:lpstr>Объем финансирования  на строительство ДШИ «Элегия»  по годам: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DorofeevaNA</dc:creator>
  <cp:lastModifiedBy>Рожнова Елена Михайловна</cp:lastModifiedBy>
  <cp:revision>13</cp:revision>
  <dcterms:created xsi:type="dcterms:W3CDTF">2019-02-06T14:24:40Z</dcterms:created>
  <dcterms:modified xsi:type="dcterms:W3CDTF">2019-02-06T15:44:29Z</dcterms:modified>
</cp:coreProperties>
</file>