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90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57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25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8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90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3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6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91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0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13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89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1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74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71B5-E3B8-4CF6-AF1E-BB1DCF7F33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51C38E-A9AE-4AB7-9AFB-4F0FBCED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3371" y="705394"/>
            <a:ext cx="741099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о реализации проекта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объекту: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«Строительство детской музыкальной школы по адресу: Московская область, г. Воскресенск, ул. Кагана, д. 22»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447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583" y="624110"/>
            <a:ext cx="7376160" cy="12808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Детская школа искусств «Элегия»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370" y="1430269"/>
            <a:ext cx="5574795" cy="3066443"/>
          </a:xfrm>
        </p:spPr>
      </p:pic>
      <p:sp>
        <p:nvSpPr>
          <p:cNvPr id="5" name="TextBox 4"/>
          <p:cNvSpPr txBox="1"/>
          <p:nvPr/>
        </p:nvSpPr>
        <p:spPr>
          <a:xfrm>
            <a:off x="1576251" y="4702706"/>
            <a:ext cx="73064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Увеличение количества учащихся до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600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Открытие трех дополнительных отделений: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изобразительное искусство, театральное искусство, компьютерная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Расширение перечня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платных услуг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17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167" y="624110"/>
            <a:ext cx="7045234" cy="12808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Объем финансирования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строительство ДШИ «Элегия»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годам: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9167" y="2133600"/>
            <a:ext cx="7045233" cy="3777622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год – 220,0 тыс. рублей</a:t>
            </a: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год –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50 000,0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рублей</a:t>
            </a: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год – 122 015,03 тыс.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  <a:p>
            <a:pPr marL="0" indent="0">
              <a:buNone/>
            </a:pPr>
            <a:endParaRPr lang="ru-RU" sz="1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Кроме того, в 2019 году </a:t>
            </a:r>
            <a:b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приобретение оборудования и музыкальных инструментов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предусмотрено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11 183,0 тыс.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  <a:p>
            <a:pPr marL="0" indent="0">
              <a:buNone/>
            </a:pPr>
            <a:endParaRPr lang="ru-RU" sz="1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Планируемый ввод в эксплуатацию: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Декабрь 2019 года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049089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64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Презентация PowerPoint</vt:lpstr>
      <vt:lpstr>Детская школа искусств «Элегия»</vt:lpstr>
      <vt:lpstr>Объем финансирования  на строительство ДШИ «Элегия»  по годам: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DorofeevaNA</dc:creator>
  <cp:lastModifiedBy>Рожнова Елена Михайловна</cp:lastModifiedBy>
  <cp:revision>13</cp:revision>
  <dcterms:created xsi:type="dcterms:W3CDTF">2019-02-06T14:24:40Z</dcterms:created>
  <dcterms:modified xsi:type="dcterms:W3CDTF">2019-02-06T15:44:29Z</dcterms:modified>
</cp:coreProperties>
</file>