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4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0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4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0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1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5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1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0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1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61FC-AE5F-44A4-A09C-2F874BCF883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4173-719A-4E4F-8D5D-24F21DEB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8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0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3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5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0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Фокина Виктория Николаевна</dc:creator>
  <cp:lastModifiedBy>Фокина Виктория Николаевна</cp:lastModifiedBy>
  <cp:revision>1</cp:revision>
  <dcterms:created xsi:type="dcterms:W3CDTF">2020-04-27T08:23:13Z</dcterms:created>
  <dcterms:modified xsi:type="dcterms:W3CDTF">2020-04-27T08:26:26Z</dcterms:modified>
</cp:coreProperties>
</file>