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37A4"/>
    <a:srgbClr val="782A2C"/>
    <a:srgbClr val="A61235"/>
    <a:srgbClr val="D8BEEC"/>
    <a:srgbClr val="B7ECFF"/>
    <a:srgbClr val="8BE1FF"/>
    <a:srgbClr val="B7B7FF"/>
    <a:srgbClr val="66FF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5BE9B-C99B-4E34-A315-067C53F83922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F26B5-C95A-4268-A241-46804CF9D3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8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F26B5-C95A-4268-A241-46804CF9D3F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3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41674-5311-418E-8274-202ADD51BC71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E965-1BC9-4220-B9C6-782F8EFDF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67544" y="97930"/>
            <a:ext cx="8280920" cy="71487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b" anchorCtr="0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Информация о расходах бюджета Воскресенского муниципального района с учётом интересов целевых групп пользователей, на которые направлены мероприятия муниципальной программы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«Социальная защита населения на 2017-2021 годы»</a:t>
            </a:r>
            <a:endParaRPr kumimoji="0" lang="ru-RU" sz="2000" b="1" i="0" u="none" strike="noStrike" kern="120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39552" y="812800"/>
            <a:ext cx="8280920" cy="5742932"/>
            <a:chOff x="2937942" y="47952"/>
            <a:chExt cx="2916745" cy="6048672"/>
          </a:xfrm>
          <a:solidFill>
            <a:schemeClr val="bg1"/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937942" y="47952"/>
              <a:ext cx="2916745" cy="60486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3457884" y="166265"/>
              <a:ext cx="2324043" cy="24854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t" anchorCtr="1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tx1"/>
                  </a:solidFill>
                </a:rPr>
                <a:t>Подпрограмма «Обеспечение </a:t>
              </a:r>
              <a:r>
                <a:rPr lang="ru-RU" sz="2400" b="1" dirty="0">
                  <a:solidFill>
                    <a:schemeClr val="tx1"/>
                  </a:solidFill>
                </a:rPr>
                <a:t>реализации мер социальной поддержки, направленных на повышение </a:t>
              </a:r>
              <a:r>
                <a:rPr lang="ru-RU" sz="2400" b="1" dirty="0" smtClean="0">
                  <a:solidFill>
                    <a:schemeClr val="tx1"/>
                  </a:solidFill>
                </a:rPr>
                <a:t>рождаемости»</a:t>
              </a:r>
              <a:endParaRPr lang="ru-RU" sz="2400" b="1" dirty="0">
                <a:solidFill>
                  <a:schemeClr val="tx1"/>
                </a:solidFill>
              </a:endParaRPr>
            </a:p>
            <a:p>
              <a:pPr lvl="0" algn="ctr"/>
              <a:r>
                <a:rPr lang="ru-RU" b="1" dirty="0" smtClean="0">
                  <a:solidFill>
                    <a:schemeClr val="tx1"/>
                  </a:solidFill>
                </a:rPr>
                <a:t>Р</a:t>
              </a:r>
              <a:r>
                <a:rPr lang="ru-RU" b="1" u="none" kern="1200" dirty="0" smtClean="0">
                  <a:solidFill>
                    <a:schemeClr val="tx1"/>
                  </a:solidFill>
                </a:rPr>
                <a:t>еализация </a:t>
              </a:r>
              <a:r>
                <a:rPr lang="ru-RU" b="1" dirty="0" smtClean="0">
                  <a:solidFill>
                    <a:schemeClr val="tx1"/>
                  </a:solidFill>
                </a:rPr>
                <a:t>мероприятия: Обеспечение </a:t>
              </a:r>
              <a:r>
                <a:rPr lang="ru-RU" b="1" dirty="0">
                  <a:solidFill>
                    <a:schemeClr val="tx1"/>
                  </a:solidFill>
                </a:rPr>
                <a:t>переданных государственных полномочий по обеспечению  полноценным питанием беременных женщин, кормящих матерей, а также детей в возрасте до трех лет</a:t>
              </a:r>
              <a:endParaRPr lang="ru-RU" b="1" dirty="0" smtClean="0">
                <a:solidFill>
                  <a:srgbClr val="C00000"/>
                </a:solidFill>
              </a:endParaRPr>
            </a:p>
            <a:p>
              <a:pPr lvl="0"/>
              <a:endParaRPr lang="ru-RU" sz="1000" dirty="0"/>
            </a:p>
          </p:txBody>
        </p:sp>
      </p:grpSp>
      <p:sp>
        <p:nvSpPr>
          <p:cNvPr id="12" name="Овал 11"/>
          <p:cNvSpPr/>
          <p:nvPr/>
        </p:nvSpPr>
        <p:spPr>
          <a:xfrm>
            <a:off x="791580" y="961859"/>
            <a:ext cx="1152128" cy="1100833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3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12122"/>
              </p:ext>
            </p:extLst>
          </p:nvPr>
        </p:nvGraphicFramePr>
        <p:xfrm>
          <a:off x="683569" y="3284984"/>
          <a:ext cx="597666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584176"/>
                <a:gridCol w="1728192"/>
                <a:gridCol w="1944216"/>
              </a:tblGrid>
              <a:tr h="1058416">
                <a:tc>
                  <a:txBody>
                    <a:bodyPr/>
                    <a:lstStyle/>
                    <a:p>
                      <a:r>
                        <a:rPr lang="ru-RU" dirty="0" smtClean="0"/>
                        <a:t>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Выделено из бюджета МО,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получателей в год,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 количество получателей в месяц, чел.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55632 (факт)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4636 (факт)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27779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50892 (факт)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4241 (факт)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58572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4881 (план)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30364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58572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4881 (план)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31579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58572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4881 (план)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509120"/>
            <a:ext cx="2016224" cy="143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80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142</Words>
  <Application>Microsoft Office PowerPoint</Application>
  <PresentationFormat>Экран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Рожнова Елена Михайловна</cp:lastModifiedBy>
  <cp:revision>191</cp:revision>
  <dcterms:created xsi:type="dcterms:W3CDTF">2017-01-10T11:59:20Z</dcterms:created>
  <dcterms:modified xsi:type="dcterms:W3CDTF">2019-02-07T07:26:40Z</dcterms:modified>
</cp:coreProperties>
</file>