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2BD74F0-9296-491B-B562-1DA82667521D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slide" Target="slides/slide17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7233E-378F-411A-9BCF-E0F9C6CB2895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1F2AD-4C9A-4BDC-AD0F-023329849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591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F2AD-4C9A-4BDC-AD0F-0233298496F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240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0FA03-E223-4570-BE95-8E4978CF2F1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764B-E55F-43B8-A0B3-18EA000DB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524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0FA03-E223-4570-BE95-8E4978CF2F1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764B-E55F-43B8-A0B3-18EA000DB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620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0FA03-E223-4570-BE95-8E4978CF2F1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764B-E55F-43B8-A0B3-18EA000DB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23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0FA03-E223-4570-BE95-8E4978CF2F1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764B-E55F-43B8-A0B3-18EA000DB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23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0FA03-E223-4570-BE95-8E4978CF2F1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764B-E55F-43B8-A0B3-18EA000DB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169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0FA03-E223-4570-BE95-8E4978CF2F1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764B-E55F-43B8-A0B3-18EA000DB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510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0FA03-E223-4570-BE95-8E4978CF2F1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764B-E55F-43B8-A0B3-18EA000DB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37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0FA03-E223-4570-BE95-8E4978CF2F1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764B-E55F-43B8-A0B3-18EA000DB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0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0FA03-E223-4570-BE95-8E4978CF2F1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764B-E55F-43B8-A0B3-18EA000DB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1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0FA03-E223-4570-BE95-8E4978CF2F1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764B-E55F-43B8-A0B3-18EA000DB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912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0FA03-E223-4570-BE95-8E4978CF2F1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764B-E55F-43B8-A0B3-18EA000DB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02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0FA03-E223-4570-BE95-8E4978CF2F17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7764B-E55F-43B8-A0B3-18EA000DB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7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1249651"/>
            <a:ext cx="8229600" cy="634082"/>
          </a:xfrm>
        </p:spPr>
        <p:txBody>
          <a:bodyPr>
            <a:no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 закрепления границ территорий ГСК, СНТ, ДНТ</a:t>
            </a:r>
            <a:b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Быковского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гаражно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строительный кооператив "Мотор"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t="15716" r="1063" b="6112"/>
          <a:stretch/>
        </p:blipFill>
        <p:spPr bwMode="auto">
          <a:xfrm>
            <a:off x="611560" y="2132856"/>
            <a:ext cx="820483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38440" y="418654"/>
            <a:ext cx="31390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городского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круга Воскресенск Московской области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06.08.2020 № 2595</a:t>
            </a:r>
          </a:p>
        </p:txBody>
      </p:sp>
    </p:spTree>
    <p:extLst>
      <p:ext uri="{BB962C8B-B14F-4D97-AF65-F5344CB8AC3E}">
        <p14:creationId xmlns:p14="http://schemas.microsoft.com/office/powerpoint/2010/main" val="2827404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29600" cy="418058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Куйбышева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ГСК Сигнал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t="9732" r="-415" b="3633"/>
          <a:stretch/>
        </p:blipFill>
        <p:spPr bwMode="auto">
          <a:xfrm>
            <a:off x="251520" y="775274"/>
            <a:ext cx="8661648" cy="556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1539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Золотово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"Солнечный".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199" r="778" b="3536"/>
          <a:stretch/>
        </p:blipFill>
        <p:spPr>
          <a:xfrm>
            <a:off x="129557" y="908720"/>
            <a:ext cx="8884885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55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Золотово. СНТ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«Голубое озеро».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6998" r="778" b="3438"/>
          <a:stretch/>
        </p:blipFill>
        <p:spPr>
          <a:xfrm>
            <a:off x="268384" y="908720"/>
            <a:ext cx="8607232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Золотово. СНТ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«Золотово-94».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99" r="-116" b="3536"/>
          <a:stretch/>
        </p:blipFill>
        <p:spPr>
          <a:xfrm>
            <a:off x="148193" y="908720"/>
            <a:ext cx="8847614" cy="490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350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Виноградово. СНТ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«Яблонька».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99" r="-116" b="3536"/>
          <a:stretch/>
        </p:blipFill>
        <p:spPr>
          <a:xfrm>
            <a:off x="179512" y="836712"/>
            <a:ext cx="8784976" cy="486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2777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311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Исаково. СНТ «Локомотив-1»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99" r="-116" b="3536"/>
          <a:stretch/>
        </p:blipFill>
        <p:spPr>
          <a:xfrm>
            <a:off x="223176" y="836712"/>
            <a:ext cx="8697647" cy="482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6015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СНТ "Экспресс"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274461" y="908720"/>
            <a:ext cx="8595078" cy="484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6927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«Ирга»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6555" r="778" b="3562"/>
          <a:stretch/>
        </p:blipFill>
        <p:spPr>
          <a:xfrm>
            <a:off x="184197" y="764704"/>
            <a:ext cx="8775606" cy="490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6523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СНТ "Эколог"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99" r="-116" b="3536"/>
          <a:stretch/>
        </p:blipFill>
        <p:spPr>
          <a:xfrm>
            <a:off x="112189" y="908720"/>
            <a:ext cx="8919622" cy="494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129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Ворыпаево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"Азимут"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184197" y="836712"/>
            <a:ext cx="8775606" cy="494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964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Конобеево. СНТ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Ивушка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199" r="778" b="12175"/>
          <a:stretch/>
        </p:blipFill>
        <p:spPr>
          <a:xfrm>
            <a:off x="152551" y="980728"/>
            <a:ext cx="8838897" cy="44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37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562074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Комсомольская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гаражно-специализированный потребительский кооператив Горняк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9" b="4245"/>
          <a:stretch/>
        </p:blipFill>
        <p:spPr bwMode="auto">
          <a:xfrm>
            <a:off x="251520" y="764704"/>
            <a:ext cx="876829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5628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Д. Новоселово. СНТ "Рассвет".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6" r="-116" b="2317"/>
          <a:stretch/>
        </p:blipFill>
        <p:spPr>
          <a:xfrm>
            <a:off x="261586" y="1340768"/>
            <a:ext cx="8620828" cy="439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859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Лидино. СНТ "Соболь".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224" r="778" b="2611"/>
          <a:stretch/>
        </p:blipFill>
        <p:spPr>
          <a:xfrm>
            <a:off x="184197" y="836712"/>
            <a:ext cx="8775606" cy="506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781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Цибино СНТ "Форум"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04" r="-116" b="3588"/>
          <a:stretch/>
        </p:blipFill>
        <p:spPr>
          <a:xfrm>
            <a:off x="148062" y="908720"/>
            <a:ext cx="8847875" cy="48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389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151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Барановское. СНТ "Текстильщик".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96707" y="908720"/>
            <a:ext cx="8950586" cy="50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9743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«Дружба»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148193" y="836712"/>
            <a:ext cx="8847614" cy="50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6266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258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Д. Перелета»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862" r="-116" b="2545"/>
          <a:stretch/>
        </p:blipFill>
        <p:spPr>
          <a:xfrm>
            <a:off x="112189" y="836712"/>
            <a:ext cx="8919622" cy="52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0886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Старая. СНТ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«Конобеево».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59" r="-116" b="2579"/>
          <a:stretch/>
        </p:blipFill>
        <p:spPr>
          <a:xfrm>
            <a:off x="184197" y="836712"/>
            <a:ext cx="8775606" cy="509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91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Старая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Скрябинец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199" r="778" b="3536"/>
          <a:stretch/>
        </p:blipFill>
        <p:spPr>
          <a:xfrm>
            <a:off x="129557" y="908720"/>
            <a:ext cx="8884885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512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Щербово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Щербово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7199" r="-1011" b="3536"/>
          <a:stretch/>
        </p:blipFill>
        <p:spPr>
          <a:xfrm>
            <a:off x="76185" y="908720"/>
            <a:ext cx="8991630" cy="49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0151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Конобеево. СНТ "Прогресс".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99" r="-116" b="3536"/>
          <a:stretch/>
        </p:blipFill>
        <p:spPr>
          <a:xfrm>
            <a:off x="76185" y="764704"/>
            <a:ext cx="8991630" cy="498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74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265" y="332656"/>
            <a:ext cx="8229600" cy="490066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пер.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Новосоветский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гск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Локомотив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3" b="3537"/>
          <a:stretch/>
        </p:blipFill>
        <p:spPr bwMode="auto">
          <a:xfrm>
            <a:off x="467544" y="764704"/>
            <a:ext cx="849694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07081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Конобеево. СНТ "Троицкое".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184197" y="764704"/>
            <a:ext cx="8775606" cy="494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547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с.Конобеево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Кузнечиха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6998" r="778" b="3438"/>
          <a:stretch/>
        </p:blipFill>
        <p:spPr>
          <a:xfrm>
            <a:off x="148193" y="908720"/>
            <a:ext cx="8847614" cy="51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3591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Расловлево. СНТ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«Гольянов Посад».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274461" y="836712"/>
            <a:ext cx="8595078" cy="484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430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Расловлево. СНТ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«Виноградово».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99" r="-116" b="3536"/>
          <a:stretch/>
        </p:blipFill>
        <p:spPr>
          <a:xfrm>
            <a:off x="138022" y="836712"/>
            <a:ext cx="8867956" cy="491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083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«Колос»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76185" y="836712"/>
            <a:ext cx="8991630" cy="50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6155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«Буревестник»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165271" y="836712"/>
            <a:ext cx="8813458" cy="504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834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«Березка»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148193" y="764704"/>
            <a:ext cx="8847614" cy="50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9610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 Воскресенский район, ул. Седьмая 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«Юбилейный»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096" r="778" b="3487"/>
          <a:stretch/>
        </p:blipFill>
        <p:spPr>
          <a:xfrm>
            <a:off x="148193" y="908720"/>
            <a:ext cx="8847614" cy="502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0931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«Луч»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76" r="-116" b="3582"/>
          <a:stretch/>
        </p:blipFill>
        <p:spPr>
          <a:xfrm>
            <a:off x="136235" y="836712"/>
            <a:ext cx="8871530" cy="483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6712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«Весна»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99" r="-116" b="3536"/>
          <a:stretch/>
        </p:blipFill>
        <p:spPr>
          <a:xfrm>
            <a:off x="154452" y="764704"/>
            <a:ext cx="8835095" cy="4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3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634082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Спартака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гск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3" b="4537"/>
          <a:stretch/>
        </p:blipFill>
        <p:spPr bwMode="auto">
          <a:xfrm>
            <a:off x="251520" y="764704"/>
            <a:ext cx="873626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51973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«Горьковец»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220201" y="836712"/>
            <a:ext cx="8703598" cy="490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307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Ворыпаево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"Природа".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58" r="-116" b="2654"/>
          <a:stretch/>
        </p:blipFill>
        <p:spPr>
          <a:xfrm>
            <a:off x="112189" y="764704"/>
            <a:ext cx="8919622" cy="502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1547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Конобеево. СНТ "Солнечная поляна".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6998" r="778" b="3438"/>
          <a:stretch/>
        </p:blipFill>
        <p:spPr>
          <a:xfrm>
            <a:off x="184197" y="764704"/>
            <a:ext cx="8775606" cy="506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882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Расловлево. СНТ "Русское поле"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58" r="-116" b="2654"/>
          <a:stretch/>
        </p:blipFill>
        <p:spPr>
          <a:xfrm>
            <a:off x="190982" y="908720"/>
            <a:ext cx="8762035" cy="49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3797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258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Расловлево. СНТ "Изумруд"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99" r="-116" b="3536"/>
          <a:stretch/>
        </p:blipFill>
        <p:spPr>
          <a:xfrm>
            <a:off x="206113" y="764704"/>
            <a:ext cx="8731774" cy="483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2228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Губино. СНТ "Пионер".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096" r="778" b="3487"/>
          <a:stretch/>
        </p:blipFill>
        <p:spPr>
          <a:xfrm>
            <a:off x="271864" y="836712"/>
            <a:ext cx="8600271" cy="488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3757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Губино. СНТ "Жемчуг".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158" r="778" b="2654"/>
          <a:stretch/>
        </p:blipFill>
        <p:spPr>
          <a:xfrm>
            <a:off x="274461" y="836712"/>
            <a:ext cx="8595078" cy="488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3907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Губино. СНТ "Аир", СНТ "Эхо".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04" r="615" b="3590"/>
          <a:stretch/>
        </p:blipFill>
        <p:spPr>
          <a:xfrm>
            <a:off x="112189" y="908720"/>
            <a:ext cx="8919622" cy="48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9428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258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Щербово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СНТ "Земляне"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6998" r="778" b="3438"/>
          <a:stretch/>
        </p:blipFill>
        <p:spPr>
          <a:xfrm>
            <a:off x="328213" y="908720"/>
            <a:ext cx="8487574" cy="489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9703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Конобеево СНТ "Нива"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057" r="778" b="12495"/>
          <a:stretch/>
        </p:blipFill>
        <p:spPr>
          <a:xfrm>
            <a:off x="256205" y="836712"/>
            <a:ext cx="8631590" cy="44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36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151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Дзержинского-Киселева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ГСК Турист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6" b="3646"/>
          <a:stretch/>
        </p:blipFill>
        <p:spPr bwMode="auto">
          <a:xfrm>
            <a:off x="244116" y="764704"/>
            <a:ext cx="867645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56007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Конобеево СНТ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«Конобеево»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6998" r="778" b="3438"/>
          <a:stretch/>
        </p:blipFill>
        <p:spPr>
          <a:xfrm>
            <a:off x="179512" y="764704"/>
            <a:ext cx="8784976" cy="50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787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Цибино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СНТ "Стп-2"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6998" r="-117" b="3438"/>
          <a:stretch/>
        </p:blipFill>
        <p:spPr>
          <a:xfrm>
            <a:off x="139119" y="980728"/>
            <a:ext cx="8865762" cy="507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352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Цибино, Железнодорожная Платформа "63Км" СНТ "Цимис-2"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7096" r="-1011" b="3487"/>
          <a:stretch/>
        </p:blipFill>
        <p:spPr>
          <a:xfrm>
            <a:off x="112189" y="908720"/>
            <a:ext cx="8919622" cy="497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1388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СНТ "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Агроцентр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220201" y="836712"/>
            <a:ext cx="8703598" cy="49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7592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«Поляна»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859" r="-116" b="3550"/>
          <a:stretch/>
        </p:blipFill>
        <p:spPr>
          <a:xfrm>
            <a:off x="141149" y="1052736"/>
            <a:ext cx="8861702" cy="491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7896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Цибино, Железнодорожная Платформа "63Км" СНТ "Цимис-1"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199" r="778" b="3536"/>
          <a:stretch/>
        </p:blipFill>
        <p:spPr>
          <a:xfrm>
            <a:off x="328213" y="836712"/>
            <a:ext cx="8487574" cy="474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0743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Спецмонтаж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32" r="-116" b="2688"/>
          <a:stretch/>
        </p:blipFill>
        <p:spPr>
          <a:xfrm>
            <a:off x="112189" y="836712"/>
            <a:ext cx="8919622" cy="494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8178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СНТ "Чудное"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81" r="-271" b="3664"/>
          <a:stretch/>
        </p:blipFill>
        <p:spPr>
          <a:xfrm>
            <a:off x="148193" y="764704"/>
            <a:ext cx="8847614" cy="50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4956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Цибино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СНТ "Строй-Новация" 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6998" r="778" b="3438"/>
          <a:stretch/>
        </p:blipFill>
        <p:spPr>
          <a:xfrm>
            <a:off x="220201" y="836712"/>
            <a:ext cx="8703598" cy="502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6284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Цибино,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СНТ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"Лето"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184197" y="836712"/>
            <a:ext cx="8775606" cy="5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20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562074"/>
          </a:xfrm>
        </p:spPr>
        <p:txBody>
          <a:bodyPr>
            <a:normAutofit/>
          </a:bodyPr>
          <a:lstStyle/>
          <a:p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им.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Цюрупы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Гаражный строительно-потребительский кооператив "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Нерский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3" b="4492"/>
          <a:stretch/>
        </p:blipFill>
        <p:spPr bwMode="auto">
          <a:xfrm>
            <a:off x="297868" y="764704"/>
            <a:ext cx="8712968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79009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Воскресенск, ул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Киселева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«Коммунальник»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00" r="-116" b="3391"/>
          <a:stretch/>
        </p:blipFill>
        <p:spPr>
          <a:xfrm>
            <a:off x="220201" y="764704"/>
            <a:ext cx="8703598" cy="50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7020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«Фаустово»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99" r="-116" b="3536"/>
          <a:stretch/>
        </p:blipFill>
        <p:spPr>
          <a:xfrm>
            <a:off x="170109" y="836712"/>
            <a:ext cx="8803782" cy="487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6961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258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«Полянка»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6998" r="778" b="3438"/>
          <a:stretch/>
        </p:blipFill>
        <p:spPr>
          <a:xfrm>
            <a:off x="148193" y="836712"/>
            <a:ext cx="8847614" cy="51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6690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«Тополек»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62" t="10669" r="263" b="3937"/>
          <a:stretch/>
        </p:blipFill>
        <p:spPr>
          <a:xfrm>
            <a:off x="328700" y="908720"/>
            <a:ext cx="8486600" cy="515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7894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деревня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Ивановка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СНТ "Победа"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90" t="10103" r="376" b="3105"/>
          <a:stretch/>
        </p:blipFill>
        <p:spPr>
          <a:xfrm>
            <a:off x="539552" y="908720"/>
            <a:ext cx="8352927" cy="521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4137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«Сосновка»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376" t="9611" r="469" b="3901"/>
          <a:stretch/>
        </p:blipFill>
        <p:spPr>
          <a:xfrm>
            <a:off x="497701" y="836712"/>
            <a:ext cx="8316416" cy="523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2233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 Старая.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СНТ "Агат"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203" t="9932" r="-191" b="4338"/>
          <a:stretch/>
        </p:blipFill>
        <p:spPr>
          <a:xfrm>
            <a:off x="248934" y="836712"/>
            <a:ext cx="8646132" cy="561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9734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51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«Радуга»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47" t="9804" r="-569" b="3365"/>
          <a:stretch/>
        </p:blipFill>
        <p:spPr>
          <a:xfrm>
            <a:off x="132474" y="764704"/>
            <a:ext cx="8879051" cy="567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5070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«ЦИТО»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18" t="9920" r="670" b="3779"/>
          <a:stretch/>
        </p:blipFill>
        <p:spPr>
          <a:xfrm>
            <a:off x="243682" y="836712"/>
            <a:ext cx="8656635" cy="57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9183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«Октябрь»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101" t="9651" r="456" b="3676"/>
          <a:stretch/>
        </p:blipFill>
        <p:spPr>
          <a:xfrm>
            <a:off x="329612" y="764704"/>
            <a:ext cx="8484776" cy="56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70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034" y="404664"/>
            <a:ext cx="8229600" cy="490066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ул. Колхозная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Гаражно-строительный кооператив "Текстильщик"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2" b="4788"/>
          <a:stretch/>
        </p:blipFill>
        <p:spPr bwMode="auto">
          <a:xfrm>
            <a:off x="251520" y="764704"/>
            <a:ext cx="8784976" cy="575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14936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«Родник»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01" t="9702" r="130" b="4369"/>
          <a:stretch/>
        </p:blipFill>
        <p:spPr>
          <a:xfrm>
            <a:off x="282352" y="836712"/>
            <a:ext cx="8579296" cy="57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3634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«Автозаводец»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56" t="9869" r="-216" b="4278"/>
          <a:stretch/>
        </p:blipFill>
        <p:spPr>
          <a:xfrm>
            <a:off x="251520" y="836712"/>
            <a:ext cx="8640960" cy="541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8546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район, г/пос. Хорлово, 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Елкино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 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Семиславка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63" t="10439" r="211" b="3508"/>
          <a:stretch/>
        </p:blipFill>
        <p:spPr>
          <a:xfrm>
            <a:off x="215516" y="836712"/>
            <a:ext cx="8712968" cy="551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8053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муниципальный район, г/пос. Хорлово, пос. Хорлово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 «Заря»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295" t="9938" r="682" b="3611"/>
          <a:stretch/>
        </p:blipFill>
        <p:spPr>
          <a:xfrm>
            <a:off x="179512" y="764704"/>
            <a:ext cx="8784976" cy="59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367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район, г/пос. Хорлово, пос. Хорлово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"Коллективный сад №1"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82" t="9496" r="-329" b="3683"/>
          <a:stretch/>
        </p:blipFill>
        <p:spPr>
          <a:xfrm>
            <a:off x="215516" y="764704"/>
            <a:ext cx="8712968" cy="586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3722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район, г/пос. Хорлово, пос. Хорлово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 "Коллективный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№3"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423" t="9963" r="-144" b="3358"/>
          <a:stretch/>
        </p:blipFill>
        <p:spPr>
          <a:xfrm>
            <a:off x="251520" y="836712"/>
            <a:ext cx="8640960" cy="55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5000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муниципальный район, г/пос. Хорлово, пос. Хорлово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СНТ "Подлесье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60" t="9627" r="129" b="3734"/>
          <a:stretch/>
        </p:blipFill>
        <p:spPr>
          <a:xfrm>
            <a:off x="215516" y="764704"/>
            <a:ext cx="8712968" cy="583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7134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51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район, г/пос. Хорлово, пос. Хорлово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 "Химик-6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37" t="9582" r="553" b="4177"/>
          <a:stretch/>
        </p:blipFill>
        <p:spPr>
          <a:xfrm>
            <a:off x="215516" y="836712"/>
            <a:ext cx="8712968" cy="54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7053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258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район, г/пос. Хорлово, пос. Хорлово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 "Подлесье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58" t="9496" r="258" b="3683"/>
          <a:stretch/>
        </p:blipFill>
        <p:spPr>
          <a:xfrm>
            <a:off x="270647" y="764704"/>
            <a:ext cx="8602706" cy="561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0087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151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район, г/пос. Хорлово, п. Хорлово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СНТ "Десна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69" t="9258" r="-388" b="4391"/>
          <a:stretch/>
        </p:blipFill>
        <p:spPr>
          <a:xfrm>
            <a:off x="153852" y="764704"/>
            <a:ext cx="8712968" cy="568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97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229600" cy="490066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ул. 50 лет Октября, д. 2а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ГСК "Восток"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2" b="4203"/>
          <a:stretch/>
        </p:blipFill>
        <p:spPr bwMode="auto">
          <a:xfrm>
            <a:off x="198278" y="836712"/>
            <a:ext cx="8805664" cy="565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05773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район, г/пос. Хорлово, д. Перхурово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 "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Фетровщик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210" t="9570" r="-750" b="5676"/>
          <a:stretch/>
        </p:blipFill>
        <p:spPr>
          <a:xfrm>
            <a:off x="251520" y="836712"/>
            <a:ext cx="8640960" cy="55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5927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район, г/пос. Хорлово, д. Перхурово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 "Химик-2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949" t="9744" r="464" b="3953"/>
          <a:stretch/>
        </p:blipFill>
        <p:spPr>
          <a:xfrm>
            <a:off x="341784" y="764704"/>
            <a:ext cx="8460432" cy="54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6285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район, г/пос. Хорлово, д. Перхурово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 "Перхурово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15" t="9920" r="131" b="3779"/>
          <a:stretch/>
        </p:blipFill>
        <p:spPr>
          <a:xfrm>
            <a:off x="287524" y="764704"/>
            <a:ext cx="8568952" cy="577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0193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637" y="7151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район, г/пос. Хорлово, 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Шильково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 "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Техноткань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441" t="9838" r="226" b="4423"/>
          <a:stretch/>
        </p:blipFill>
        <p:spPr>
          <a:xfrm>
            <a:off x="168165" y="836712"/>
            <a:ext cx="8816543" cy="548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9404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20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район, г/пос. Хорлово, 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Шильково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 "Солнышко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407" t="9627" r="707" b="3734"/>
          <a:stretch/>
        </p:blipFill>
        <p:spPr>
          <a:xfrm>
            <a:off x="189856" y="836712"/>
            <a:ext cx="8640960" cy="555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06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район, г/пос. Хорлово, 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Шильково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 "Отрадное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45" t="10557" r="42" b="3811"/>
          <a:stretch/>
        </p:blipFill>
        <p:spPr>
          <a:xfrm>
            <a:off x="215516" y="764704"/>
            <a:ext cx="8712968" cy="547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6749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район, г/пос.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Шильково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 "Строитель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63" t="9520" r="211" b="3437"/>
          <a:stretch/>
        </p:blipFill>
        <p:spPr>
          <a:xfrm>
            <a:off x="287524" y="836712"/>
            <a:ext cx="8568952" cy="559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7511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Воскресенский район, г/пос. Хорлово, 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Шильково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 "Химик-3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48" t="9702" r="-269" b="4364"/>
          <a:stretch/>
        </p:blipFill>
        <p:spPr>
          <a:xfrm>
            <a:off x="251520" y="764704"/>
            <a:ext cx="8640960" cy="55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1542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Московское область, Воскресенский район, г/пос. Хорлово, д. Ильино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 "Строитель-2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485" t="9713" r="212" b="4252"/>
          <a:stretch/>
        </p:blipFill>
        <p:spPr>
          <a:xfrm>
            <a:off x="223842" y="836712"/>
            <a:ext cx="8696316" cy="550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9352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311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Колыберевская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садоводческое товарищество Березка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75" t="9520" r="-353" b="3437"/>
          <a:stretch/>
        </p:blipFill>
        <p:spPr>
          <a:xfrm>
            <a:off x="305780" y="764704"/>
            <a:ext cx="8532440" cy="552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6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87008"/>
            <a:ext cx="8229600" cy="418058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Коломенская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ГСК "Южный"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0" b="4263"/>
          <a:stretch/>
        </p:blipFill>
        <p:spPr bwMode="auto">
          <a:xfrm>
            <a:off x="179512" y="829304"/>
            <a:ext cx="882453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61200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Суворова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садовое товарищество Восход-2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36" t="9597" r="442" b="4029"/>
          <a:stretch/>
        </p:blipFill>
        <p:spPr>
          <a:xfrm>
            <a:off x="225860" y="764704"/>
            <a:ext cx="8712968" cy="543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56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418058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Коломенская ГК Машиностроитель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7" name="Picture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3" b="3537"/>
          <a:stretch/>
        </p:blipFill>
        <p:spPr bwMode="auto">
          <a:xfrm>
            <a:off x="431540" y="813684"/>
            <a:ext cx="8589640" cy="543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537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34082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пос. Хорлово, пос. Хорлово,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ул.Победы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Гаражно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строительный кооператив "Луч"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5777" r="-420" b="4126"/>
          <a:stretch/>
        </p:blipFill>
        <p:spPr bwMode="auto">
          <a:xfrm>
            <a:off x="457200" y="836712"/>
            <a:ext cx="8552587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280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31644"/>
            <a:ext cx="8229600" cy="34605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Рабочая ГК Москворецкий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3" b="4492"/>
          <a:stretch/>
        </p:blipFill>
        <p:spPr bwMode="auto">
          <a:xfrm>
            <a:off x="367595" y="777694"/>
            <a:ext cx="8460432" cy="577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689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418058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Белинского гаражный кооператив "Строитель"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5" name="Picture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64" r="-909" b="3502"/>
          <a:stretch/>
        </p:blipFill>
        <p:spPr bwMode="auto">
          <a:xfrm>
            <a:off x="444455" y="822722"/>
            <a:ext cx="8563809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385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404664"/>
            <a:ext cx="8229600" cy="490066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лкино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Садоводческое некоммерческое товарищество "Рица"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29" name="Picture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9" b="3573"/>
          <a:stretch/>
        </p:blipFill>
        <p:spPr bwMode="auto">
          <a:xfrm>
            <a:off x="475576" y="764704"/>
            <a:ext cx="8520017" cy="541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831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000" y="332656"/>
            <a:ext cx="8229600" cy="490066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д.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Ёлкино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Садоводческое некоммерческое товарищество "Химик-3А"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918" b="3750"/>
          <a:stretch/>
        </p:blipFill>
        <p:spPr bwMode="auto">
          <a:xfrm>
            <a:off x="179512" y="692696"/>
            <a:ext cx="879123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206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836" y="332656"/>
            <a:ext cx="8229600" cy="490066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д. Ильино Садоводческое некоммерческое товарищество "Черемушки"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4" b="4078"/>
          <a:stretch/>
        </p:blipFill>
        <p:spPr bwMode="auto">
          <a:xfrm>
            <a:off x="323528" y="764704"/>
            <a:ext cx="8642412" cy="534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214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853" y="404664"/>
            <a:ext cx="8229600" cy="418058"/>
          </a:xfrm>
        </p:spPr>
        <p:txBody>
          <a:bodyPr>
            <a:normAutofit/>
          </a:bodyPr>
          <a:lstStyle/>
          <a:p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Белоозерский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Кленовая улица, 25а НП "Золотая Слобода"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5" r="673" b="3846"/>
          <a:stretch/>
        </p:blipFill>
        <p:spPr bwMode="auto">
          <a:xfrm>
            <a:off x="323528" y="764704"/>
            <a:ext cx="8640960" cy="569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361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91984"/>
            <a:ext cx="8229600" cy="418058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пос. Хорлово Садоводческое некоммерческое товарищество "Сосновый бор"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9" b="3573"/>
          <a:stretch/>
        </p:blipFill>
        <p:spPr bwMode="auto">
          <a:xfrm>
            <a:off x="248911" y="789852"/>
            <a:ext cx="873626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521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19976"/>
            <a:ext cx="8229600" cy="490066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пос. Хорлово Садоводческое некоммерческое товарищество "Лужок"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6" b="3864"/>
          <a:stretch/>
        </p:blipFill>
        <p:spPr bwMode="auto">
          <a:xfrm>
            <a:off x="251520" y="810042"/>
            <a:ext cx="8748437" cy="542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264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19976"/>
            <a:ext cx="8229600" cy="490066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пос. Хорлово Садоводческое некоммерческое товарищество "При администрации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Хорлово"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9" b="3573"/>
          <a:stretch/>
        </p:blipFill>
        <p:spPr bwMode="auto">
          <a:xfrm>
            <a:off x="251520" y="794708"/>
            <a:ext cx="8720825" cy="534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785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19976"/>
            <a:ext cx="8229600" cy="490066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пос. Хорлово Садоводческое некоммерческое товарищество "Рассвет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0" b="3865"/>
          <a:stretch/>
        </p:blipFill>
        <p:spPr bwMode="auto">
          <a:xfrm>
            <a:off x="251520" y="764704"/>
            <a:ext cx="8640960" cy="539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455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798" y="332656"/>
            <a:ext cx="8229600" cy="634082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Хорлово, ул. Садовая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Гаражно-строительный кооператив "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Фосфоритчик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127" r="-5" b="3797"/>
          <a:stretch/>
        </p:blipFill>
        <p:spPr bwMode="auto">
          <a:xfrm>
            <a:off x="356710" y="836712"/>
            <a:ext cx="858177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112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418058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пос. им.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Цюрупы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СНТ "Белые пески -2"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4" r="909" b="3501"/>
          <a:stretch/>
        </p:blipFill>
        <p:spPr bwMode="auto">
          <a:xfrm>
            <a:off x="194635" y="822722"/>
            <a:ext cx="8754730" cy="570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536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418058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 (ДНП) "Москва-Лето"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6494" r="778" b="2597"/>
          <a:stretch/>
        </p:blipFill>
        <p:spPr>
          <a:xfrm>
            <a:off x="352140" y="857273"/>
            <a:ext cx="8439719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8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район, деревня Белое Озеро СНТ "Надежда"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6541" r="-153" b="3212"/>
          <a:stretch/>
        </p:blipFill>
        <p:spPr>
          <a:xfrm>
            <a:off x="176811" y="836712"/>
            <a:ext cx="8790375" cy="497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63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район, село Михалево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СНТ "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Михалёво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30" r="521" b="2505"/>
          <a:stretch/>
        </p:blipFill>
        <p:spPr>
          <a:xfrm>
            <a:off x="323528" y="836712"/>
            <a:ext cx="864096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3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3447"/>
            <a:ext cx="8229600" cy="998984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ДНП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Кипреево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096" r="778" b="3487"/>
          <a:stretch/>
        </p:blipFill>
        <p:spPr>
          <a:xfrm>
            <a:off x="342359" y="1052736"/>
            <a:ext cx="8459282" cy="480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90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район, деревня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Ворщиково     ДНП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"Луговое"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199" r="778" b="3536"/>
          <a:stretch/>
        </p:blipFill>
        <p:spPr>
          <a:xfrm>
            <a:off x="314546" y="836712"/>
            <a:ext cx="8514908" cy="47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00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район, деревня Ивановка,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Любимово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199" r="778" b="3536"/>
          <a:stretch/>
        </p:blipFill>
        <p:spPr>
          <a:xfrm>
            <a:off x="287524" y="836712"/>
            <a:ext cx="8568952" cy="47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28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Р-Н,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ИВАНОВКА,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48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ДНП "ВИШЕНКА"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251520" y="836712"/>
            <a:ext cx="8822721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6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«Прибор»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6998" r="778" b="3438"/>
          <a:stretch/>
        </p:blipFill>
        <p:spPr>
          <a:xfrm>
            <a:off x="227915" y="764704"/>
            <a:ext cx="8688170" cy="501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7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«Утенок»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199" r="778" b="3536"/>
          <a:stretch/>
        </p:blipFill>
        <p:spPr>
          <a:xfrm>
            <a:off x="314546" y="836712"/>
            <a:ext cx="8514908" cy="47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25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444" y="332656"/>
            <a:ext cx="8229600" cy="562074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Хорлово, ул. Садовая, д.13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Гаражно-строительный кооператив "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Фосфоритчик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№3"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9" b="4245"/>
          <a:stretch/>
        </p:blipFill>
        <p:spPr bwMode="auto">
          <a:xfrm>
            <a:off x="404768" y="764704"/>
            <a:ext cx="8568952" cy="534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8134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«Сталь-2»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096" r="778" b="3487"/>
          <a:stretch/>
        </p:blipFill>
        <p:spPr>
          <a:xfrm>
            <a:off x="238563" y="764704"/>
            <a:ext cx="8666874" cy="49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239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деревня Ивановка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СНТ "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Карди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-Полет"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476" r="778" b="3582"/>
          <a:stretch/>
        </p:blipFill>
        <p:spPr>
          <a:xfrm>
            <a:off x="444608" y="836712"/>
            <a:ext cx="8271550" cy="455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486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Юрасово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"Горизонт"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304" r="778" b="3588"/>
          <a:stretch/>
        </p:blipFill>
        <p:spPr>
          <a:xfrm>
            <a:off x="287524" y="836712"/>
            <a:ext cx="8568952" cy="471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47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пос. им. Цюрупы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СНТ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"Белые пески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5759" r="778" b="3537"/>
          <a:stretch/>
        </p:blipFill>
        <p:spPr>
          <a:xfrm>
            <a:off x="225373" y="908720"/>
            <a:ext cx="8693254" cy="4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879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территория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«Ромашка»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096" r="778" b="3487"/>
          <a:stretch/>
        </p:blipFill>
        <p:spPr>
          <a:xfrm>
            <a:off x="263434" y="836712"/>
            <a:ext cx="8617132" cy="4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490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район Воскресенский,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Ивановка    СНТ «Победа»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096" r="778" b="3487"/>
          <a:stretch/>
        </p:blipFill>
        <p:spPr>
          <a:xfrm>
            <a:off x="112189" y="836712"/>
            <a:ext cx="8919622" cy="506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516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район Воскресенский,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Ивановка НОПС "Нектар"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76" r="-116" b="3582"/>
          <a:stretch/>
        </p:blipFill>
        <p:spPr>
          <a:xfrm>
            <a:off x="205721" y="836712"/>
            <a:ext cx="8732557" cy="47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318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Конобеево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СНТ "Путеец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199" r="778" b="3536"/>
          <a:stretch/>
        </p:blipFill>
        <p:spPr>
          <a:xfrm>
            <a:off x="258324" y="908720"/>
            <a:ext cx="8627352" cy="48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08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Золотово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ДНТ "Новое Фаустово".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274461" y="908720"/>
            <a:ext cx="8595078" cy="484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24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С/П Ашитковское ДНТ "Южное Золотово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179512" y="836712"/>
            <a:ext cx="8847614" cy="498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43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229600" cy="490066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пос. Хорлово, ул. Садовая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Гаражно-строительный кооператив "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Фосфоритчик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№2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4" r="-325" b="3758"/>
          <a:stretch/>
        </p:blipFill>
        <p:spPr bwMode="auto">
          <a:xfrm>
            <a:off x="179512" y="894730"/>
            <a:ext cx="871296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6429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С/П Ашитковское. ДНТ "Золотая подкова".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2038"/>
          <a:stretch/>
        </p:blipFill>
        <p:spPr>
          <a:xfrm>
            <a:off x="234408" y="908720"/>
            <a:ext cx="8675184" cy="50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380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"Ветеран".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096" r="778" b="3487"/>
          <a:stretch/>
        </p:blipFill>
        <p:spPr>
          <a:xfrm>
            <a:off x="263434" y="908720"/>
            <a:ext cx="8617132" cy="4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998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"Семья".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00" r="-116" b="3391"/>
          <a:stretch/>
        </p:blipFill>
        <p:spPr>
          <a:xfrm>
            <a:off x="296374" y="836712"/>
            <a:ext cx="8551252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600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311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"Воскресенск".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00" r="-116" b="3391"/>
          <a:stretch/>
        </p:blipFill>
        <p:spPr>
          <a:xfrm>
            <a:off x="274461" y="764704"/>
            <a:ext cx="8595078" cy="49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157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"Нефтяник-9".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112189" y="836712"/>
            <a:ext cx="8919622" cy="502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877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"Вдохновение".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199" r="778" b="3536"/>
          <a:stretch/>
        </p:blipFill>
        <p:spPr>
          <a:xfrm>
            <a:off x="274461" y="908720"/>
            <a:ext cx="8595078" cy="480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258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"Весна".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6998" r="778" b="3438"/>
          <a:stretch/>
        </p:blipFill>
        <p:spPr>
          <a:xfrm>
            <a:off x="328213" y="836712"/>
            <a:ext cx="8487574" cy="489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042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"Чайка".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096" r="778" b="3487"/>
          <a:stretch/>
        </p:blipFill>
        <p:spPr>
          <a:xfrm>
            <a:off x="251520" y="836712"/>
            <a:ext cx="8775606" cy="498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42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Литейщик.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323528" y="836712"/>
            <a:ext cx="8684866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440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"Москвич".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160639" y="836712"/>
            <a:ext cx="8822721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02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8229600" cy="562074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пос. Хорлово, ул. Садовая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Гаражно-строительный кооператив "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Фосфоритчик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№4"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6" b="3884"/>
          <a:stretch/>
        </p:blipFill>
        <p:spPr bwMode="auto">
          <a:xfrm>
            <a:off x="179512" y="764704"/>
            <a:ext cx="8830240" cy="53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2388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«Олимп».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99" r="-116" b="3536"/>
          <a:stretch/>
        </p:blipFill>
        <p:spPr>
          <a:xfrm>
            <a:off x="134500" y="764704"/>
            <a:ext cx="8875000" cy="491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818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258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"Химик-4".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00" r="-116" b="3391"/>
          <a:stretch/>
        </p:blipFill>
        <p:spPr>
          <a:xfrm>
            <a:off x="191491" y="836712"/>
            <a:ext cx="8487574" cy="49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130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Пламя.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00" r="-116" b="3391"/>
          <a:stretch/>
        </p:blipFill>
        <p:spPr>
          <a:xfrm>
            <a:off x="274461" y="836712"/>
            <a:ext cx="8595078" cy="49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194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Строитель-3.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323528" y="836712"/>
            <a:ext cx="8684866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159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"Ивушка-2".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7096" r="-1011" b="3487"/>
          <a:stretch/>
        </p:blipFill>
        <p:spPr>
          <a:xfrm>
            <a:off x="121206" y="908720"/>
            <a:ext cx="8901587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034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Мечта.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096" r="778" b="3487"/>
          <a:stretch/>
        </p:blipFill>
        <p:spPr>
          <a:xfrm>
            <a:off x="328213" y="980728"/>
            <a:ext cx="8487574" cy="482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966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Лесное.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199" r="778" b="3536"/>
          <a:stretch/>
        </p:blipFill>
        <p:spPr>
          <a:xfrm>
            <a:off x="274461" y="980728"/>
            <a:ext cx="8595078" cy="480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90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00" r="-116" b="3391"/>
          <a:stretch/>
        </p:blipFill>
        <p:spPr>
          <a:xfrm>
            <a:off x="274461" y="836712"/>
            <a:ext cx="8595078" cy="49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61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Спецстроевец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226986" y="764704"/>
            <a:ext cx="8690027" cy="497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724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258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Потаповское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Озерное.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229567" y="836712"/>
            <a:ext cx="8684866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65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229600" cy="490066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пос. Хорлово, ул. Школьная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Гаражно-строительный кооператив "Заря"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5" b="3695"/>
          <a:stretch/>
        </p:blipFill>
        <p:spPr bwMode="auto">
          <a:xfrm>
            <a:off x="323528" y="836712"/>
            <a:ext cx="8661648" cy="557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9663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Осташово. СНТ "Анфалово-1".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807" r="-116" b="3344"/>
          <a:stretch/>
        </p:blipFill>
        <p:spPr>
          <a:xfrm>
            <a:off x="274461" y="764704"/>
            <a:ext cx="8595078" cy="50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089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Осташово. СНТ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Анфалово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99" r="-116" b="3536"/>
          <a:stretch/>
        </p:blipFill>
        <p:spPr>
          <a:xfrm>
            <a:off x="150284" y="908720"/>
            <a:ext cx="8843431" cy="490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115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Осташово. СНТ "Прометей".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148193" y="764704"/>
            <a:ext cx="8847614" cy="50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70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21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Осташово. СНТ Лесное.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103699" y="764704"/>
            <a:ext cx="8936601" cy="511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368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144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Осташово. СНТ "Осташово"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248583" y="836712"/>
            <a:ext cx="8822721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769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Осташово. СНТ "Анфалово-2"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6998" r="778" b="3438"/>
          <a:stretch/>
        </p:blipFill>
        <p:spPr>
          <a:xfrm>
            <a:off x="330755" y="836712"/>
            <a:ext cx="8482490" cy="4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281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Золотово. СНТ "Утро".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274461" y="764704"/>
            <a:ext cx="8595078" cy="491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809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Золотово. СНТ "Березовая роща".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77" r="-116" b="3486"/>
          <a:stretch/>
        </p:blipFill>
        <p:spPr>
          <a:xfrm>
            <a:off x="166635" y="836712"/>
            <a:ext cx="881073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724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Золотово. СНТ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«Лазурное».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99" r="-116" b="3536"/>
          <a:stretch/>
        </p:blipFill>
        <p:spPr>
          <a:xfrm>
            <a:off x="89488" y="764704"/>
            <a:ext cx="8965023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0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Цибино,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ДНП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"Цибино"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096" r="-117" b="3487"/>
          <a:stretch/>
        </p:blipFill>
        <p:spPr>
          <a:xfrm>
            <a:off x="269776" y="836712"/>
            <a:ext cx="8604448" cy="484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6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5997" y="332656"/>
            <a:ext cx="8229600" cy="562074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Воскресенск, Путепровод 16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ГСК Путепровод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1" r="877" b="3828"/>
          <a:stretch/>
        </p:blipFill>
        <p:spPr bwMode="auto">
          <a:xfrm>
            <a:off x="179512" y="764704"/>
            <a:ext cx="886558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3199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улица Менделеева,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ДНП "Посёлок Рассвет" 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166633" y="836712"/>
            <a:ext cx="8810734" cy="50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227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1143000"/>
          </a:xfrm>
        </p:spPr>
        <p:txBody>
          <a:bodyPr>
            <a:no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район, территория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СНТСН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215516" y="836712"/>
            <a:ext cx="8712968" cy="490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237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деревня Ворщиково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СНТ "Малина"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224572" y="836712"/>
            <a:ext cx="8694855" cy="4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876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Воскресенский район, деревня Ивановка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СНТ "Удача"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159315" y="764704"/>
            <a:ext cx="8825369" cy="504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637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Фаустово   СНТ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"Движенец"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6998" r="-1011" b="3438"/>
          <a:stretch/>
        </p:blipFill>
        <p:spPr>
          <a:xfrm>
            <a:off x="127254" y="764704"/>
            <a:ext cx="8889492" cy="50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638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Фаустово. СНТ "Зеленый друг".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112189" y="836712"/>
            <a:ext cx="8919622" cy="510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382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Фаустово. СНТ Фаустово-1.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096" r="778" b="3487"/>
          <a:stretch/>
        </p:blipFill>
        <p:spPr>
          <a:xfrm>
            <a:off x="220201" y="908720"/>
            <a:ext cx="8703598" cy="494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474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С.Фаустово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"Фаустово-2".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153807" y="836712"/>
            <a:ext cx="8836386" cy="497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161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311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Фаустово. СНТ Сосновое.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215516" y="836712"/>
            <a:ext cx="8712968" cy="498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016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160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Золотово. СНТ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Зокио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96706" y="836712"/>
            <a:ext cx="8950587" cy="50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05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490066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Суворова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ГСК "Цементник"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Picture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6" b="3825"/>
          <a:stretch/>
        </p:blipFill>
        <p:spPr bwMode="auto">
          <a:xfrm>
            <a:off x="395536" y="692696"/>
            <a:ext cx="842493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339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Фаустово. СНТ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Самосадик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096" r="778" b="3487"/>
          <a:stretch/>
        </p:blipFill>
        <p:spPr>
          <a:xfrm>
            <a:off x="274461" y="836712"/>
            <a:ext cx="8595078" cy="488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975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Фаустово. СНТ "Нефтяник-92".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98" r="-116" b="3438"/>
          <a:stretch/>
        </p:blipFill>
        <p:spPr>
          <a:xfrm>
            <a:off x="103699" y="836712"/>
            <a:ext cx="8936601" cy="511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903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311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Золотово. СНТ Восход.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174113" y="836712"/>
            <a:ext cx="8795773" cy="495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624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Фаустово. СНТ Гея.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76" r="-116" b="3582"/>
          <a:stretch/>
        </p:blipFill>
        <p:spPr>
          <a:xfrm>
            <a:off x="148062" y="908720"/>
            <a:ext cx="8847875" cy="48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604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Фаустово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СНТ "Монтажник".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220201" y="836712"/>
            <a:ext cx="8703598" cy="490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004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Золотово. СНТ "Фиалка".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168046" y="836712"/>
            <a:ext cx="8807907" cy="496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0022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Золотово. СНТ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«Тюльпан».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261" r="-296" b="2692"/>
          <a:stretch/>
        </p:blipFill>
        <p:spPr>
          <a:xfrm>
            <a:off x="146535" y="908720"/>
            <a:ext cx="8850930" cy="4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157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Золотово. СНТ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«Золотово-2».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7096" r="778" b="3487"/>
          <a:stretch/>
        </p:blipFill>
        <p:spPr>
          <a:xfrm>
            <a:off x="200072" y="836712"/>
            <a:ext cx="8743855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853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Золотово. СНТ "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Золотинка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99" r="-116" b="3536"/>
          <a:stretch/>
        </p:blipFill>
        <p:spPr>
          <a:xfrm>
            <a:off x="184197" y="908720"/>
            <a:ext cx="8775606" cy="48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49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04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Золотово. СНТ "Золотово".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96" r="-116" b="3487"/>
          <a:stretch/>
        </p:blipFill>
        <p:spPr>
          <a:xfrm>
            <a:off x="215516" y="764704"/>
            <a:ext cx="8712968" cy="490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015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1232</TotalTime>
  <Words>1769</Words>
  <Application>Microsoft Office PowerPoint</Application>
  <PresentationFormat>Экран (4:3)</PresentationFormat>
  <Paragraphs>185</Paragraphs>
  <Slides>180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180</vt:i4>
      </vt:variant>
    </vt:vector>
  </HeadingPairs>
  <TitlesOfParts>
    <vt:vector size="184" baseType="lpstr">
      <vt:lpstr>Arial</vt:lpstr>
      <vt:lpstr>Calibri</vt:lpstr>
      <vt:lpstr>Times New Roman</vt:lpstr>
      <vt:lpstr>Тема Office</vt:lpstr>
      <vt:lpstr>Схемы закрепления границ территорий ГСК, СНТ, ДНТ  ул. Быковского гаражно-строительный кооператив "Мотор"</vt:lpstr>
      <vt:lpstr>пос. Хорлово, пос. Хорлово, ул.Победы    Гаражно-строительный кооператив "Луч"</vt:lpstr>
      <vt:lpstr>п. Хорлово, ул. Садовая Гаражно-строительный кооператив "Фосфоритчик"</vt:lpstr>
      <vt:lpstr>Хорлово, ул. Садовая, д.13 Гаражно-строительный кооператив "Фосфоритчик №3"</vt:lpstr>
      <vt:lpstr>пос. Хорлово, ул. Садовая Гаражно-строительный кооператив "Фосфоритчик №2</vt:lpstr>
      <vt:lpstr>пос. Хорлово, ул. Садовая Гаражно-строительный кооператив "Фосфоритчик №4"</vt:lpstr>
      <vt:lpstr>пос. Хорлово, ул. Школьная Гаражно-строительный кооператив "Заря"</vt:lpstr>
      <vt:lpstr>г. Воскресенск, Путепровод 16 ГСК Путепровод</vt:lpstr>
      <vt:lpstr>ул. Суворова ГСК "Цементник"</vt:lpstr>
      <vt:lpstr>ул. Куйбышева  ГСК Сигнал</vt:lpstr>
      <vt:lpstr>ул. Комсомольская гаражно-специализированный потребительский кооператив Горняк</vt:lpstr>
      <vt:lpstr>пер. Новосоветский  гск Локомотив</vt:lpstr>
      <vt:lpstr>ул. Спартака гск "спартак"</vt:lpstr>
      <vt:lpstr>ул. Дзержинского-Киселева ГСК Турист</vt:lpstr>
      <vt:lpstr>р.п. им. Цюрупы Гаражный строительно-потребительский кооператив "Нерский"</vt:lpstr>
      <vt:lpstr>Хорлово, ул. Колхозная Гаражно-строительный кооператив "Текстильщик"</vt:lpstr>
      <vt:lpstr>г. Белоозерский, ул. 50 лет Октября, д. 2а ГСК "Восток"</vt:lpstr>
      <vt:lpstr>ул. Коломенская ГСК "Южный"</vt:lpstr>
      <vt:lpstr>ул. Коломенская ГК Машиностроитель</vt:lpstr>
      <vt:lpstr>ул. Рабочая ГК Москворецкий</vt:lpstr>
      <vt:lpstr>ул. Белинского гаражный кооператив "Строитель"</vt:lpstr>
      <vt:lpstr>Хорлово, д. Ёлкино Садоводческое некоммерческое товарищество "Рица"</vt:lpstr>
      <vt:lpstr>Хорлово, д. Ёлкино Садоводческое некоммерческое товарищество "Химик-3А"</vt:lpstr>
      <vt:lpstr>Хорлово, д. Ильино Садоводческое некоммерческое товарищество "Черемушки"</vt:lpstr>
      <vt:lpstr>Белоозерский, Кленовая улица, 25а НП "Золотая Слобода"</vt:lpstr>
      <vt:lpstr>пос. Хорлово Садоводческое некоммерческое товарищество "Сосновый бор"</vt:lpstr>
      <vt:lpstr>пос. Хорлово Садоводческое некоммерческое товарищество "Лужок"</vt:lpstr>
      <vt:lpstr>пос. Хорлово Садоводческое некоммерческое товарищество "При администрации г.п. Хорлово"</vt:lpstr>
      <vt:lpstr>пос. Хорлово Садоводческое некоммерческое товарищество "Рассвет</vt:lpstr>
      <vt:lpstr>пос. им. Цюрупы СНТ "Белые пески -2"</vt:lpstr>
      <vt:lpstr>Московская область, Воскресенский район  Союз (ДНП) "Москва-Лето" </vt:lpstr>
      <vt:lpstr>Воскресенский район, деревня Белое Озеро СНТ "Надежда" </vt:lpstr>
      <vt:lpstr>Воскресенский район, село Михалево  СНТ "Михалёво" </vt:lpstr>
      <vt:lpstr>Воскресенский район,    ДНП "Кипреево" </vt:lpstr>
      <vt:lpstr>Воскресенский район, деревня Ворщиково     ДНП "Луговое" </vt:lpstr>
      <vt:lpstr>Воскресенский район, деревня Ивановка, территория днт «Любимово» </vt:lpstr>
      <vt:lpstr>ВОСКРЕСЕНСКИЙ Р-Н, д. ИВАНОВКА, УЧАСТОК 48  ДНП "ВИШЕНКА" </vt:lpstr>
      <vt:lpstr>Московская область, Воскресенский район, территория снт «Прибор» </vt:lpstr>
      <vt:lpstr>Московская область, Воскресенский район, территория снт «Утенок» </vt:lpstr>
      <vt:lpstr>Московская область, Воскресенский район, территория снт «Сталь-2» </vt:lpstr>
      <vt:lpstr>Московская область, Воскресенский район, деревня Ивановка  СНТ "Карди-Полет" </vt:lpstr>
      <vt:lpstr>с. Юрасово  СНТ "Горизонт" </vt:lpstr>
      <vt:lpstr>пос. им. Цюрупы    СНТ "Белые пески"</vt:lpstr>
      <vt:lpstr>Московская область, Воскресенский район, территория снт «Ромашка» </vt:lpstr>
      <vt:lpstr>Московская область, район Воскресенский, д. Ивановка    СНТ «Победа» </vt:lpstr>
      <vt:lpstr>Московская область, район Воскресенский, д. Ивановка НОПС "Нектар" </vt:lpstr>
      <vt:lpstr>С. Конобеево  СНТ "Путеец" </vt:lpstr>
      <vt:lpstr>д. Золотово ДНТ "Новое Фаустово". </vt:lpstr>
      <vt:lpstr>С/П Ашитковское ДНТ "Южное Золотово"</vt:lpstr>
      <vt:lpstr>С/П Ашитковское. ДНТ "Золотая подкова". </vt:lpstr>
      <vt:lpstr>Д. Потаповское. СНТ "Ветеран". </vt:lpstr>
      <vt:lpstr>Д. Потаповское. СНТ "Семья". </vt:lpstr>
      <vt:lpstr>Д. Потаповское. СНТ "Воскресенск". </vt:lpstr>
      <vt:lpstr>Д. Потаповское. СНТ "Нефтяник-9". </vt:lpstr>
      <vt:lpstr>Д. Потаповское. СНТ "Вдохновение". </vt:lpstr>
      <vt:lpstr>Д. Потаповское. СНТ "Весна". </vt:lpstr>
      <vt:lpstr>Д. Потаповское. СНТ "Чайка". </vt:lpstr>
      <vt:lpstr>Д. Потаповское. СНТ Литейщик. </vt:lpstr>
      <vt:lpstr>Д. Потаповское. СНТ "Москвич". </vt:lpstr>
      <vt:lpstr>Д. Потаповское. СНТ «Олимп». </vt:lpstr>
      <vt:lpstr>Д. Потаповское. СНТ "Химик-4". </vt:lpstr>
      <vt:lpstr>Д. Потаповское. СНТ Пламя. </vt:lpstr>
      <vt:lpstr>Д. Потаповское. СНТ Строитель-3. </vt:lpstr>
      <vt:lpstr>Д. Потаповское. СНТ "Ивушка-2". </vt:lpstr>
      <vt:lpstr>Д. Потаповское. СНТ Мечта. </vt:lpstr>
      <vt:lpstr>Д. Потаповское. СНТ Лесное. </vt:lpstr>
      <vt:lpstr>Д. Потаповское. СНТ "Потаповское". </vt:lpstr>
      <vt:lpstr>Д. Потаповское. СНТ "Спецстроевец". </vt:lpstr>
      <vt:lpstr>Д. Потаповское. СНТ Озерное. </vt:lpstr>
      <vt:lpstr>С. Осташово. СНТ "Анфалово-1". </vt:lpstr>
      <vt:lpstr>С. Осташово. СНТ Анфалово. </vt:lpstr>
      <vt:lpstr>С. Осташово. СНТ "Прометей". </vt:lpstr>
      <vt:lpstr>С. Осташово. СНТ Лесное. </vt:lpstr>
      <vt:lpstr>С. Осташово. СНТ "Осташово" </vt:lpstr>
      <vt:lpstr>С. Осташово. СНТ "Анфалово-2" </vt:lpstr>
      <vt:lpstr>Д. Золотово. СНТ "Утро". </vt:lpstr>
      <vt:lpstr>Д. Золотово. СНТ "Березовая роща". </vt:lpstr>
      <vt:lpstr>Д. Золотово. СНТ «Лазурное». </vt:lpstr>
      <vt:lpstr>Воскресенский район, д. Цибино, ДНП "Цибино" </vt:lpstr>
      <vt:lpstr>Воскресенск, улица Менделеева, 12 ДНП "Посёлок Рассвет"  </vt:lpstr>
      <vt:lpstr>Воскресенский район, территория СНТСН "Благодарово" </vt:lpstr>
      <vt:lpstr>Московская область, Воскресенский район, деревня Ворщиково  СНТ "Малина" </vt:lpstr>
      <vt:lpstr>Московская область, Воскресенский район, деревня Ивановка  СНТ "Удача" </vt:lpstr>
      <vt:lpstr>С. Фаустово   СНТ "Движенец" </vt:lpstr>
      <vt:lpstr>С. Фаустово. СНТ "Зеленый друг". </vt:lpstr>
      <vt:lpstr>С. Фаустово. СНТ Фаустово-1. </vt:lpstr>
      <vt:lpstr>С.Фаустово. СНТ "Фаустово-2". </vt:lpstr>
      <vt:lpstr>С. Фаустово. СНТ Сосновое. </vt:lpstr>
      <vt:lpstr>Д. Золотово. СНТ Зокио. </vt:lpstr>
      <vt:lpstr>С. Фаустово. СНТ Самосадик. </vt:lpstr>
      <vt:lpstr>С. Фаустово. СНТ "Нефтяник-92". </vt:lpstr>
      <vt:lpstr>Д. Золотово. СНТ Восход. </vt:lpstr>
      <vt:lpstr>С. Фаустово. СНТ Гея. </vt:lpstr>
      <vt:lpstr>с. Фаустово. СНТ "Монтажник". </vt:lpstr>
      <vt:lpstr>Д. Золотово. СНТ "Фиалка". </vt:lpstr>
      <vt:lpstr>Д. Золотово. СНТ «Тюльпан». </vt:lpstr>
      <vt:lpstr>Д. Золотово. СНТ «Золотово-2». </vt:lpstr>
      <vt:lpstr>Д. Золотово. СНТ "Золотинка". </vt:lpstr>
      <vt:lpstr>Д. Золотово. СНТ "Золотово". </vt:lpstr>
      <vt:lpstr>Д. Золотово. СНТ "Солнечный". </vt:lpstr>
      <vt:lpstr>Д. Золотово. СНТ «Голубое озеро». </vt:lpstr>
      <vt:lpstr>Д. Золотово. СНТ «Золотово-94». </vt:lpstr>
      <vt:lpstr>П. Виноградово. СНТ «Яблонька». </vt:lpstr>
      <vt:lpstr>Д. Исаково. СНТ «Локомотив-1» </vt:lpstr>
      <vt:lpstr>Белоозерский СНТ "Экспресс" </vt:lpstr>
      <vt:lpstr>Московская область, Воскресенский район, территория снт «Ирга» </vt:lpstr>
      <vt:lpstr>Белоозерский СНТ "Эколог" </vt:lpstr>
      <vt:lpstr>Д. Ворыпаево. СНТ "Азимут" </vt:lpstr>
      <vt:lpstr>С. Конобеево. СНТ «Ивушка». </vt:lpstr>
      <vt:lpstr>Д. Новоселово. СНТ "Рассвет". </vt:lpstr>
      <vt:lpstr>Д. Лидино. СНТ "Соболь". </vt:lpstr>
      <vt:lpstr>д. Цибино СНТ "Форум" </vt:lpstr>
      <vt:lpstr>С. Барановское. СНТ "Текстильщик". </vt:lpstr>
      <vt:lpstr>Белоозерский территория снт «Дружба»</vt:lpstr>
      <vt:lpstr>Московская область, Воскресенский район, территория снт «Им А. Д. Перелета» </vt:lpstr>
      <vt:lpstr>Д. Старая. СНТ «Конобеево». </vt:lpstr>
      <vt:lpstr>Д. Старая. СНТ "Скрябинец". </vt:lpstr>
      <vt:lpstr>Д. Щербово. СНТ "Щербово". </vt:lpstr>
      <vt:lpstr>С. Конобеево. СНТ "Прогресс". </vt:lpstr>
      <vt:lpstr>С. Конобеево. СНТ "Троицкое". </vt:lpstr>
      <vt:lpstr>с.Конобеево СНТ «Кузнечиха». </vt:lpstr>
      <vt:lpstr>Д. Расловлево. СНТ «Гольянов Посад». </vt:lpstr>
      <vt:lpstr>Д. Расловлево. СНТ «Виноградово». </vt:lpstr>
      <vt:lpstr>Московская область, Воскресенский район, территория снт «Колос» </vt:lpstr>
      <vt:lpstr>Московская область, Воскресенский район, территория снт «Буревестник» </vt:lpstr>
      <vt:lpstr>Московская область, Воскресенский район, территория снт «Березка» </vt:lpstr>
      <vt:lpstr>Московская область, Воскресенский район, ул. Седьмая снт «Юбилейный» </vt:lpstr>
      <vt:lpstr>Московская область, Воскресенский район, территория снт «Луч» </vt:lpstr>
      <vt:lpstr>Московская область, Воскресенский район, территория снт «Весна» </vt:lpstr>
      <vt:lpstr>Московская область, Воскресенский район, территория снт «Горьковец» </vt:lpstr>
      <vt:lpstr>Д. Ворыпаево. СНТ "Природа". </vt:lpstr>
      <vt:lpstr>С. Конобеево. СНТ "Солнечная поляна". </vt:lpstr>
      <vt:lpstr>Д. Расловлево. СНТ "Русское поле" </vt:lpstr>
      <vt:lpstr>Д. Расловлево. СНТ "Изумруд" </vt:lpstr>
      <vt:lpstr>Д. Губино. СНТ "Пионер". </vt:lpstr>
      <vt:lpstr>Д. Губино. СНТ "Жемчуг". </vt:lpstr>
      <vt:lpstr>Д. Губино. СНТ "Аир", СНТ "Эхо". </vt:lpstr>
      <vt:lpstr>Д. Щербово  СНТ "Земляне" </vt:lpstr>
      <vt:lpstr>С. Конобеево СНТ "Нива" </vt:lpstr>
      <vt:lpstr>С. Конобеево СНТ «Конобеево» </vt:lpstr>
      <vt:lpstr>Д. Цибино, СНТ "Стп-2" </vt:lpstr>
      <vt:lpstr>Д. Цибино, Железнодорожная Платформа "63Км" СНТ "Цимис-2" </vt:lpstr>
      <vt:lpstr>Московская область, Воскресенский район, территория  СНТ "Агроцентр" </vt:lpstr>
      <vt:lpstr>Московская область, Воскресенский район, территория снт «Поляна» </vt:lpstr>
      <vt:lpstr>д. Цибино, Железнодорожная Платформа "63Км" СНТ "Цимис-1" </vt:lpstr>
      <vt:lpstr>Московская область, Воскресенский район, территория снт «Спецмонтаж» </vt:lpstr>
      <vt:lpstr>Московская область, Воскресенский район, СНТ "Чудное" </vt:lpstr>
      <vt:lpstr>Д. Цибино СНТ "Строй-Новация"  </vt:lpstr>
      <vt:lpstr>Д. Цибино, 20 СНТ "Лето" </vt:lpstr>
      <vt:lpstr>Воскресенск, ул. Киселева снт «Коммунальник» </vt:lpstr>
      <vt:lpstr>Московская область, Воскресенский район, территория снт «Фаустово» </vt:lpstr>
      <vt:lpstr>Московская область, Воскресенский район, территория снт «Полянка» </vt:lpstr>
      <vt:lpstr>Московская область, Воскресенский район, территория снт «Тополек»</vt:lpstr>
      <vt:lpstr>Московская область, Воскресенский район, деревня Ивановка СНТ "Победа"  </vt:lpstr>
      <vt:lpstr>Московская область, Воскресенский район, территория снт «Сосновка» </vt:lpstr>
      <vt:lpstr>Д Старая. СНТ "Агат" </vt:lpstr>
      <vt:lpstr>Московская область, Воскресенский район, территория снт «Радуга» </vt:lpstr>
      <vt:lpstr>Московская область, Воскресенский район, территория снт «ЦИТО» </vt:lpstr>
      <vt:lpstr>Московская область, Воскресенский район, территория снт «Октябрь» </vt:lpstr>
      <vt:lpstr>Московская область, Воскресенский район, территория снт «Родник» </vt:lpstr>
      <vt:lpstr>Московская область, Воскресенский район, территория снт «Автозаводец» </vt:lpstr>
      <vt:lpstr>Московская область, Воскресенский район, г/пос. Хорлово, д. Елкино СНТ «Семиславка»</vt:lpstr>
      <vt:lpstr>Московская область, Воскресенский муниципальный район, г/пос. Хорлово, пос. Хорлово СНТ «Заря»</vt:lpstr>
      <vt:lpstr>Московская область, Воскресенский район, г/пос. Хорлово, пос. Хорлово СНТ "Коллективный сад №1" </vt:lpstr>
      <vt:lpstr>Московская область, Воскресенский район, г/пос. Хорлово, пос. Хорлово СНТ "Коллективный сад №3" </vt:lpstr>
      <vt:lpstr>Московская область, Воскресенский муниципальный район, г/пос. Хорлово, пос. Хорлово  СНТ "Подлесье" </vt:lpstr>
      <vt:lpstr>Московская область, Воскресенский район, г/пос. Хорлово, пос. Хорлово СНТ "Химик-6" </vt:lpstr>
      <vt:lpstr>Московская область, Воскресенский район, г/пос. Хорлово, пос. Хорлово СНТ "Подлесье" </vt:lpstr>
      <vt:lpstr>Московская область, Воскресенский район, г/пос. Хорлово, п. Хорлово  СНТ "Десна" </vt:lpstr>
      <vt:lpstr>Московская область, Воскресенский район, г/пос. Хорлово, д. Перхурово СНТ "Фетровщик" </vt:lpstr>
      <vt:lpstr>Московская область, Воскресенский район, г/пос. Хорлово, д. Перхурово СНТ "Химик-2" </vt:lpstr>
      <vt:lpstr>Московская область, Воскресенский район, г/пос. Хорлово, д. Перхурово СНТ "Перхурово" </vt:lpstr>
      <vt:lpstr>Московская область, Воскресенский район, г/пос. Хорлово, д. Шильково СНТ "Техноткань" </vt:lpstr>
      <vt:lpstr>Московская область, Воскресенский район, г/пос. Хорлово, д. Шильково СНТ "Солнышко" </vt:lpstr>
      <vt:lpstr>Московская область, Воскресенский район, г/пос. Хорлово, д. Шильково СНТ "Отрадное" </vt:lpstr>
      <vt:lpstr>Московская область, Воскресенский район, г/пос. Хорлово,д. Шильково СНТ "Строитель" </vt:lpstr>
      <vt:lpstr>Московская область, Воскресенский район, г/пос. Хорлово, д. Шильково СНТ "Химик-3" </vt:lpstr>
      <vt:lpstr>Московское область, Воскресенский район, г/пос. Хорлово, д. Ильино СНТ "Строитель-2" </vt:lpstr>
      <vt:lpstr>ул. Колыберевская садоводческое товарищество Березка </vt:lpstr>
      <vt:lpstr>ул. Суворова садовое товарищество Восход-2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ул. Быковского гаражно-строительный кооператив "Мотор"</dc:title>
  <dc:creator>Пользователь Windows</dc:creator>
  <cp:lastModifiedBy>Амелин Александр Васильевич</cp:lastModifiedBy>
  <cp:revision>62</cp:revision>
  <cp:lastPrinted>2020-08-10T12:51:35Z</cp:lastPrinted>
  <dcterms:created xsi:type="dcterms:W3CDTF">2020-07-12T12:02:07Z</dcterms:created>
  <dcterms:modified xsi:type="dcterms:W3CDTF">2020-08-10T12:51:38Z</dcterms:modified>
</cp:coreProperties>
</file>