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7F0E1-3762-4B4E-9BB6-A52F41E9D71C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B410-E5F8-411F-BB29-D7B7D6076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7F0E1-3762-4B4E-9BB6-A52F41E9D71C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B410-E5F8-411F-BB29-D7B7D6076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7F0E1-3762-4B4E-9BB6-A52F41E9D71C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B410-E5F8-411F-BB29-D7B7D6076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7F0E1-3762-4B4E-9BB6-A52F41E9D71C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B410-E5F8-411F-BB29-D7B7D6076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7F0E1-3762-4B4E-9BB6-A52F41E9D71C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B410-E5F8-411F-BB29-D7B7D6076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7F0E1-3762-4B4E-9BB6-A52F41E9D71C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B410-E5F8-411F-BB29-D7B7D6076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7F0E1-3762-4B4E-9BB6-A52F41E9D71C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B410-E5F8-411F-BB29-D7B7D6076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7F0E1-3762-4B4E-9BB6-A52F41E9D71C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B410-E5F8-411F-BB29-D7B7D6076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7F0E1-3762-4B4E-9BB6-A52F41E9D71C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B410-E5F8-411F-BB29-D7B7D6076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7F0E1-3762-4B4E-9BB6-A52F41E9D71C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B410-E5F8-411F-BB29-D7B7D6076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7F0E1-3762-4B4E-9BB6-A52F41E9D71C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BB410-E5F8-411F-BB29-D7B7D6076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7F0E1-3762-4B4E-9BB6-A52F41E9D71C}" type="datetimeFigureOut">
              <a:rPr lang="ru-RU" smtClean="0"/>
              <a:t>17.01.2025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BB410-E5F8-411F-BB29-D7B7D6076DD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Администрация\Мои документы\МЧС\УКП вертуальный\7 Опасности природного и техногенного характера\чс техно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Администрация\Мои документы\МЧС\УКП вертуальный\7 Опасности природного и техногенного характера\чс техно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Пользователь\Desktop\Администрация\Мои документы\МЧС\УКП вертуальный\7 Опасности природного и техногенного характера\чс техно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Пользователь\Desktop\Администрация\Мои документы\МЧС\УКП вертуальный\7 Опасности природного и техногенного характера\чс техно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Пользователь\Desktop\Администрация\Мои документы\МЧС\УКП вертуальный\7 Опасности природного и техногенного характера\чс техно\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Пользователь\Desktop\Администрация\Мои документы\МЧС\УКП вертуальный\7 Опасности природного и техногенного характера\чс техно\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Экран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2</cp:revision>
  <dcterms:created xsi:type="dcterms:W3CDTF">2025-01-17T08:55:08Z</dcterms:created>
  <dcterms:modified xsi:type="dcterms:W3CDTF">2025-01-17T09:11:44Z</dcterms:modified>
</cp:coreProperties>
</file>