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4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  <p:sldId id="371" r:id="rId114"/>
    <p:sldId id="372" r:id="rId115"/>
    <p:sldId id="373" r:id="rId116"/>
    <p:sldId id="374" r:id="rId117"/>
    <p:sldId id="375" r:id="rId118"/>
    <p:sldId id="376" r:id="rId119"/>
    <p:sldId id="377" r:id="rId120"/>
    <p:sldId id="378" r:id="rId121"/>
    <p:sldId id="379" r:id="rId122"/>
    <p:sldId id="380" r:id="rId123"/>
    <p:sldId id="381" r:id="rId124"/>
    <p:sldId id="382" r:id="rId125"/>
    <p:sldId id="383" r:id="rId126"/>
    <p:sldId id="384" r:id="rId127"/>
    <p:sldId id="385" r:id="rId128"/>
    <p:sldId id="386" r:id="rId129"/>
    <p:sldId id="387" r:id="rId130"/>
    <p:sldId id="388" r:id="rId131"/>
    <p:sldId id="389" r:id="rId132"/>
    <p:sldId id="390" r:id="rId133"/>
    <p:sldId id="391" r:id="rId134"/>
    <p:sldId id="392" r:id="rId135"/>
    <p:sldId id="393" r:id="rId136"/>
    <p:sldId id="394" r:id="rId137"/>
    <p:sldId id="395" r:id="rId138"/>
    <p:sldId id="396" r:id="rId139"/>
    <p:sldId id="397" r:id="rId140"/>
    <p:sldId id="398" r:id="rId141"/>
    <p:sldId id="399" r:id="rId142"/>
    <p:sldId id="400" r:id="rId143"/>
    <p:sldId id="401" r:id="rId144"/>
    <p:sldId id="402" r:id="rId145"/>
    <p:sldId id="403" r:id="rId146"/>
    <p:sldId id="404" r:id="rId147"/>
    <p:sldId id="405" r:id="rId148"/>
    <p:sldId id="406" r:id="rId149"/>
    <p:sldId id="407" r:id="rId150"/>
    <p:sldId id="408" r:id="rId151"/>
    <p:sldId id="409" r:id="rId152"/>
    <p:sldId id="410" r:id="rId153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14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раз слайда 7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9" name="Заметки 8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090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477838"/>
            <a:ext cx="4464050" cy="3349625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/>
          <a:lstStyle/>
          <a:p>
            <a:fld id="{6B280408-0E56-4883-999E-354E6FC98BB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14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78B2-24CB-4F7A-A4FA-357148FCA462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5D0E-8F94-4C79-ADCB-BCFEBCB3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748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78B2-24CB-4F7A-A4FA-357148FCA462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5D0E-8F94-4C79-ADCB-BCFEBCB3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6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78B2-24CB-4F7A-A4FA-357148FCA462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5D0E-8F94-4C79-ADCB-BCFEBCB3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623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78B2-24CB-4F7A-A4FA-357148FCA462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5D0E-8F94-4C79-ADCB-BCFEBCB3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990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78B2-24CB-4F7A-A4FA-357148FCA462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5D0E-8F94-4C79-ADCB-BCFEBCB3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488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78B2-24CB-4F7A-A4FA-357148FCA462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5D0E-8F94-4C79-ADCB-BCFEBCB3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800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78B2-24CB-4F7A-A4FA-357148FCA462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5D0E-8F94-4C79-ADCB-BCFEBCB3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404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78B2-24CB-4F7A-A4FA-357148FCA462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5D0E-8F94-4C79-ADCB-BCFEBCB3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337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78B2-24CB-4F7A-A4FA-357148FCA462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5D0E-8F94-4C79-ADCB-BCFEBCB3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228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78B2-24CB-4F7A-A4FA-357148FCA462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5D0E-8F94-4C79-ADCB-BCFEBCB3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918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78B2-24CB-4F7A-A4FA-357148FCA462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5D0E-8F94-4C79-ADCB-BCFEBCB3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88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A78B2-24CB-4F7A-A4FA-357148FCA462}" type="datetimeFigureOut">
              <a:rPr lang="ru-RU" smtClean="0"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25D0E-8F94-4C79-ADCB-BCFEBCB3A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18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9402" y="1363772"/>
            <a:ext cx="7174340" cy="274042"/>
          </a:xfrm>
        </p:spPr>
        <p:txBody>
          <a:bodyPr>
            <a:no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Московская область, городской округ Воскресенск, село Федино,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Фединская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улица, 14/1, 140209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27785" y="1157220"/>
            <a:ext cx="47750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 закрепления границ торговых и промышленных объектов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70376" y="34496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городского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Воскресенск Московской области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06.08.2020 № 2595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50057" y="1637815"/>
            <a:ext cx="12330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ТЦ "Апельсин"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297" t="14445" b="5721"/>
          <a:stretch/>
        </p:blipFill>
        <p:spPr>
          <a:xfrm>
            <a:off x="839638" y="2246474"/>
            <a:ext cx="7653867" cy="410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4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24288" y="306917"/>
            <a:ext cx="1607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Коломенская, д. 5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8692" y="560633"/>
            <a:ext cx="10384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"Дикси-658"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5" t="9835" r="-185" b="3416"/>
          <a:stretch/>
        </p:blipFill>
        <p:spPr>
          <a:xfrm>
            <a:off x="775571" y="1346200"/>
            <a:ext cx="7704668" cy="44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1850" y="308505"/>
            <a:ext cx="2667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ул. Парковая, д.1, пом. 1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20583" y="604554"/>
            <a:ext cx="16080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"Продукты"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9506" b="4075"/>
          <a:stretch/>
        </p:blipFill>
        <p:spPr>
          <a:xfrm>
            <a:off x="931332" y="1346200"/>
            <a:ext cx="7687734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2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0401" y="291572"/>
            <a:ext cx="31665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 д. Ильино, ул. Ключевая, д.1-а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4450" y="562221"/>
            <a:ext cx="16080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"Продукты"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9506" b="4239"/>
          <a:stretch/>
        </p:blipFill>
        <p:spPr>
          <a:xfrm>
            <a:off x="818850" y="1346200"/>
            <a:ext cx="7679268" cy="44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5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9934" y="302684"/>
            <a:ext cx="24145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 ул. Луговая, д.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8250" y="579683"/>
            <a:ext cx="16080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"Продукты"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10330" r="185" b="4239"/>
          <a:stretch/>
        </p:blipFill>
        <p:spPr>
          <a:xfrm>
            <a:off x="746883" y="1380065"/>
            <a:ext cx="7670801" cy="439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6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9852" y="300038"/>
            <a:ext cx="27601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Елкино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Совхозная, д.18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29050" y="587620"/>
            <a:ext cx="16080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"Продукты"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203" t="10001" r="-93" b="4073"/>
          <a:stretch/>
        </p:blipFill>
        <p:spPr>
          <a:xfrm>
            <a:off x="797683" y="1397000"/>
            <a:ext cx="767080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6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4150" y="281516"/>
            <a:ext cx="12477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16758" y="558515"/>
            <a:ext cx="13251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"Агроторг"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341" b="4073"/>
          <a:stretch/>
        </p:blipFill>
        <p:spPr>
          <a:xfrm>
            <a:off x="880534" y="1320799"/>
            <a:ext cx="7696200" cy="44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2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5365" y="302968"/>
            <a:ext cx="12477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72380" y="577850"/>
            <a:ext cx="24536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АО "Торговый дом "Перекрёсток"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2" t="9671" r="-93" b="3745"/>
          <a:stretch/>
        </p:blipFill>
        <p:spPr>
          <a:xfrm>
            <a:off x="742654" y="1354666"/>
            <a:ext cx="7713135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6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7108" y="357716"/>
            <a:ext cx="1265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Виноградово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26485" y="634715"/>
            <a:ext cx="1126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АО "ДИКСИ"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49" t="9835" r="93" b="3745"/>
          <a:stretch/>
        </p:blipFill>
        <p:spPr>
          <a:xfrm>
            <a:off x="829733" y="1405465"/>
            <a:ext cx="7704667" cy="44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6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6355" y="289983"/>
            <a:ext cx="23033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Ленинская ул., 53, д.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Щельпино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14592" y="566982"/>
            <a:ext cx="1126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АО "ДИКСИ"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9670" r="-93" b="3416"/>
          <a:stretch/>
        </p:blipFill>
        <p:spPr>
          <a:xfrm>
            <a:off x="729947" y="1363132"/>
            <a:ext cx="7696201" cy="447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0955" y="273050"/>
            <a:ext cx="23033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Ленинская ул., 53, д.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Щельпино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04219" y="550049"/>
            <a:ext cx="6968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Натали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56" t="9342" r="278" b="3745"/>
          <a:stretch/>
        </p:blipFill>
        <p:spPr>
          <a:xfrm>
            <a:off x="897466" y="1227666"/>
            <a:ext cx="7696201" cy="447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03158" y="289983"/>
            <a:ext cx="985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Исаково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23255" y="566982"/>
            <a:ext cx="12707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центр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10000" r="-186" b="3745"/>
          <a:stretch/>
        </p:blipFill>
        <p:spPr>
          <a:xfrm>
            <a:off x="802086" y="1329267"/>
            <a:ext cx="7713133" cy="44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2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2799" y="294216"/>
            <a:ext cx="27601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город Воскресенск, улица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Беркино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3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95344" y="571215"/>
            <a:ext cx="18750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"ГИАЦИНТ-С"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8" t="9835" r="93" b="3580"/>
          <a:stretch/>
        </p:blipFill>
        <p:spPr>
          <a:xfrm>
            <a:off x="685799" y="1219200"/>
            <a:ext cx="7670801" cy="44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5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91946" y="256116"/>
            <a:ext cx="26141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Зелёная ул., 3, посёлок Виноградово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91867" y="535232"/>
            <a:ext cx="6142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Дарья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742" t="9341" r="278" b="3909"/>
          <a:stretch/>
        </p:blipFill>
        <p:spPr>
          <a:xfrm>
            <a:off x="759368" y="1142999"/>
            <a:ext cx="7679268" cy="44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1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7692" y="306917"/>
            <a:ext cx="1304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Виноградово.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67692" y="583916"/>
            <a:ext cx="12381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ПАО «Магнит»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1" t="9506" b="3745"/>
          <a:stretch/>
        </p:blipFill>
        <p:spPr>
          <a:xfrm>
            <a:off x="767428" y="1312333"/>
            <a:ext cx="7704668" cy="446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9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7067" y="28575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Коммунистическая ул., стр. 25, посёлок Виноградово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99997" y="564866"/>
            <a:ext cx="6937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Аптека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9835" r="463" b="4074"/>
          <a:stretch/>
        </p:blipFill>
        <p:spPr>
          <a:xfrm>
            <a:off x="880532" y="1227666"/>
            <a:ext cx="7636935" cy="44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4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8800" y="29421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Виноградово. Коммунистическая ул., 26.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5275" y="539465"/>
            <a:ext cx="8959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Энтузиаст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1" t="10001" r="93" b="4567"/>
          <a:stretch/>
        </p:blipFill>
        <p:spPr>
          <a:xfrm>
            <a:off x="804332" y="1515534"/>
            <a:ext cx="7696201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4625" y="306917"/>
            <a:ext cx="1304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Виноградово.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20436" y="569099"/>
            <a:ext cx="12325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очаг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56" t="9836" b="4238"/>
          <a:stretch/>
        </p:blipFill>
        <p:spPr>
          <a:xfrm>
            <a:off x="685800" y="1269998"/>
            <a:ext cx="7721600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6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475" y="323850"/>
            <a:ext cx="2459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Виноградово. Ул. 8 Марта, с33.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67729" y="569099"/>
            <a:ext cx="6144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Бонко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835" r="92" b="4074"/>
          <a:stretch/>
        </p:blipFill>
        <p:spPr>
          <a:xfrm>
            <a:off x="731094" y="1303867"/>
            <a:ext cx="7687733" cy="44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3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7692" y="315384"/>
            <a:ext cx="1304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Виноградово.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21100" y="592383"/>
            <a:ext cx="16335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Строительный рынок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8" t="9506" r="93" b="4075"/>
          <a:stretch/>
        </p:blipFill>
        <p:spPr>
          <a:xfrm>
            <a:off x="784361" y="1227666"/>
            <a:ext cx="7670801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1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6763" y="306917"/>
            <a:ext cx="25276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Конобеево, ул. Новые дома, 12А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57078" y="628366"/>
            <a:ext cx="16269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"ПЯТЕРОЧКА"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10330" b="3910"/>
          <a:stretch/>
        </p:blipFill>
        <p:spPr>
          <a:xfrm>
            <a:off x="726703" y="1388532"/>
            <a:ext cx="7687734" cy="441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1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9163" y="315383"/>
            <a:ext cx="23714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Виноградово, Зелёная ул., 1Ж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31380" y="592382"/>
            <a:ext cx="16269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"ПЯТЕРОЧКА"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671" b="4403"/>
          <a:stretch/>
        </p:blipFill>
        <p:spPr>
          <a:xfrm>
            <a:off x="796772" y="1354666"/>
            <a:ext cx="7696200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0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1172" y="298450"/>
            <a:ext cx="23808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П.Виноградово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8 Марта, 29Б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18102" y="575449"/>
            <a:ext cx="16269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"ПЯТЕРОЧКА"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56" t="9506" b="3745"/>
          <a:stretch/>
        </p:blipFill>
        <p:spPr>
          <a:xfrm>
            <a:off x="770794" y="1354667"/>
            <a:ext cx="7721600" cy="446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2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1688" y="289983"/>
            <a:ext cx="26098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Воскресенск, ул. Мичурина, д. 9-б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24737" y="566982"/>
            <a:ext cx="16437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"ТД "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Гурмания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9177" r="-93" b="3745"/>
          <a:stretch/>
        </p:blipFill>
        <p:spPr>
          <a:xfrm>
            <a:off x="798527" y="1210732"/>
            <a:ext cx="7696201" cy="44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5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5441" y="273050"/>
            <a:ext cx="16429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С.Фаустово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Новая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61407" y="594499"/>
            <a:ext cx="16269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"ПЯТЕРОЧКА"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2" t="9341" r="370" b="4732"/>
          <a:stretch/>
        </p:blipFill>
        <p:spPr>
          <a:xfrm>
            <a:off x="846665" y="1134532"/>
            <a:ext cx="7670801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1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7799" y="319617"/>
            <a:ext cx="3784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Ашитково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Юбилейная ул., 1В, Почтовая ул., 19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96607" y="596616"/>
            <a:ext cx="16269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"ПЯТЕРОЧКА"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10000" r="370" b="3745"/>
          <a:stretch/>
        </p:blipFill>
        <p:spPr>
          <a:xfrm>
            <a:off x="778932" y="1278467"/>
            <a:ext cx="7662333" cy="44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52888" y="323850"/>
            <a:ext cx="10638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Суворова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82512" y="600849"/>
            <a:ext cx="10342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"ВЗМ"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10164" r="463" b="4567"/>
          <a:stretch/>
        </p:blipFill>
        <p:spPr>
          <a:xfrm>
            <a:off x="772706" y="1354667"/>
            <a:ext cx="7653867" cy="43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1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2446" y="281517"/>
            <a:ext cx="22735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ВППЖТ (ж/д пути)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64516" y="552166"/>
            <a:ext cx="11537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АО "ВППЖТ"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10001" r="463" b="4567"/>
          <a:stretch/>
        </p:blipFill>
        <p:spPr>
          <a:xfrm>
            <a:off x="722936" y="1320800"/>
            <a:ext cx="7636935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20583" y="281517"/>
            <a:ext cx="14875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Рудничная, д.63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65133" y="558516"/>
            <a:ext cx="21984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СМНУ "Воскресенское"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574" t="9836" r="556" b="4238"/>
          <a:stretch/>
        </p:blipFill>
        <p:spPr>
          <a:xfrm>
            <a:off x="855133" y="1112514"/>
            <a:ext cx="7577668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9086" y="281516"/>
            <a:ext cx="1369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1-я Пятилетка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76084" y="577565"/>
            <a:ext cx="23482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ОАО "Воскресенск-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Техноткань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9506" r="185" b="3745"/>
          <a:stretch/>
        </p:blipFill>
        <p:spPr>
          <a:xfrm>
            <a:off x="719052" y="1346200"/>
            <a:ext cx="7662335" cy="446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6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4334" y="283105"/>
            <a:ext cx="34967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пос. Хорлово, ул. Зайцева, 2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25838" y="560104"/>
            <a:ext cx="21218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Илья Александрович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297" t="9506" r="93" b="4075"/>
          <a:stretch/>
        </p:blipFill>
        <p:spPr>
          <a:xfrm>
            <a:off x="764068" y="1371600"/>
            <a:ext cx="7645401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2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8400" y="29421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Промплощадка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6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33598" y="590265"/>
            <a:ext cx="24608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Придачин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Кирилл Александрович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506" b="3416"/>
          <a:stretch/>
        </p:blipFill>
        <p:spPr>
          <a:xfrm>
            <a:off x="915899" y="1397000"/>
            <a:ext cx="7696200" cy="44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4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6734" y="308505"/>
            <a:ext cx="24214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Промплощадка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уч.10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0992" y="579154"/>
            <a:ext cx="17273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"Добрый мастер"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835" r="-94" b="3745"/>
          <a:stretch/>
        </p:blipFill>
        <p:spPr>
          <a:xfrm>
            <a:off x="855133" y="1312331"/>
            <a:ext cx="7704667" cy="44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7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23324" y="268817"/>
            <a:ext cx="28786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Промплощадка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уч.9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26392" y="556399"/>
            <a:ext cx="17273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"Добрый мастер"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9177" r="-92" b="4074"/>
          <a:stretch/>
        </p:blipFill>
        <p:spPr>
          <a:xfrm>
            <a:off x="746190" y="1371600"/>
            <a:ext cx="7687735" cy="44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2063" y="298450"/>
            <a:ext cx="1583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Мичурина, д. 19а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3507" y="575449"/>
            <a:ext cx="1462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"Красное &amp; белое"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342" r="277" b="4403"/>
          <a:stretch/>
        </p:blipFill>
        <p:spPr>
          <a:xfrm>
            <a:off x="758546" y="1329265"/>
            <a:ext cx="7670800" cy="44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0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15266" y="311151"/>
            <a:ext cx="26585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пл. Ленина, д.1-б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15733" y="58815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Обособленное подразделение ООО "НТЦ Курс"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56" t="9670" r="-370" b="3910"/>
          <a:stretch/>
        </p:blipFill>
        <p:spPr>
          <a:xfrm>
            <a:off x="711199" y="1142148"/>
            <a:ext cx="7755467" cy="44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3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8399" y="285751"/>
            <a:ext cx="20066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пл. Ленина, д.1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50548" y="562750"/>
            <a:ext cx="23223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ЗАО "Воскресенск-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Техноткань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8" t="9342" r="93" b="3744"/>
          <a:stretch/>
        </p:blipFill>
        <p:spPr>
          <a:xfrm>
            <a:off x="876298" y="1236132"/>
            <a:ext cx="7670801" cy="447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0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8866" y="266171"/>
            <a:ext cx="29294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пос. Хорлово,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Промплощадка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10542" y="543170"/>
            <a:ext cx="1383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ЗАО "КВАРЦИТ"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49" t="9506" r="463" b="4404"/>
          <a:stretch/>
        </p:blipFill>
        <p:spPr>
          <a:xfrm>
            <a:off x="767125" y="1312334"/>
            <a:ext cx="7670801" cy="44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5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3867" y="27463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пос. Хорлово,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Промплощадка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Промплощадка,1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7822" y="551636"/>
            <a:ext cx="24193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ЗАО "КВАРЦИТ", ООО "Азбука"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112" t="9836" r="463" b="4238"/>
          <a:stretch/>
        </p:blipFill>
        <p:spPr>
          <a:xfrm>
            <a:off x="1045633" y="1380065"/>
            <a:ext cx="7628467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5800" y="300038"/>
            <a:ext cx="3403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пос. Хорлово, пер. Лесной, д.1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87222" y="577037"/>
            <a:ext cx="21024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Геолого- разведочная партия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9836" r="-93" b="4238"/>
          <a:stretch/>
        </p:blipFill>
        <p:spPr>
          <a:xfrm>
            <a:off x="855133" y="1329265"/>
            <a:ext cx="7696201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0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0059" y="273050"/>
            <a:ext cx="10638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Суворова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17940" y="54793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Воскресенский Машиностроительный завод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49" t="9670" b="3910"/>
          <a:stretch/>
        </p:blipFill>
        <p:spPr>
          <a:xfrm>
            <a:off x="715432" y="1380066"/>
            <a:ext cx="7713134" cy="44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2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14788" y="273050"/>
            <a:ext cx="9642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Гиганта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98130" y="577566"/>
            <a:ext cx="15975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ОАО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ЛафаржЦемент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9835" r="185" b="4568"/>
          <a:stretch/>
        </p:blipFill>
        <p:spPr>
          <a:xfrm>
            <a:off x="838199" y="1329267"/>
            <a:ext cx="7670801" cy="44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5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17900" y="324135"/>
            <a:ext cx="22107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 ул. Заводская д.1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31067" y="57361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ОАО "Воскресенские минеральные удобрения"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671" r="-94" b="4239"/>
          <a:stretch/>
        </p:blipFill>
        <p:spPr>
          <a:xfrm>
            <a:off x="770932" y="1329266"/>
            <a:ext cx="7704667" cy="44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6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1355" y="315383"/>
            <a:ext cx="1108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Кирова 3а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21433" y="645299"/>
            <a:ext cx="1180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"Фрегат"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112" t="9836" r="185" b="4238"/>
          <a:stretch/>
        </p:blipFill>
        <p:spPr>
          <a:xfrm>
            <a:off x="784981" y="1320799"/>
            <a:ext cx="7653867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1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7908" y="298450"/>
            <a:ext cx="11569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Кирова,д.3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07908" y="575449"/>
            <a:ext cx="11385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"Волма"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10164" r="-279" b="3745"/>
          <a:stretch/>
        </p:blipFill>
        <p:spPr>
          <a:xfrm>
            <a:off x="725568" y="1253066"/>
            <a:ext cx="7721600" cy="44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8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5604" y="264867"/>
            <a:ext cx="15435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Ленинская, д. 1Б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37934" y="51434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Бычихина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Александровна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2" t="9670" r="-93" b="3910"/>
          <a:stretch/>
        </p:blipFill>
        <p:spPr>
          <a:xfrm>
            <a:off x="690818" y="1261533"/>
            <a:ext cx="7713135" cy="44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2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59667" y="308505"/>
            <a:ext cx="27601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Белоозёрский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Коммунальная, 2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36950" y="585504"/>
            <a:ext cx="20109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МУП "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Белоозерское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ЖКХ"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297" t="9835" r="463" b="14938"/>
          <a:stretch/>
        </p:blipFill>
        <p:spPr>
          <a:xfrm>
            <a:off x="897465" y="1498599"/>
            <a:ext cx="7611535" cy="386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9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4533" y="31115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д. Перхурово, 40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4267" y="58814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АО "Воскресенские минеральные удобрения"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203" t="10164" r="-93" b="4239"/>
          <a:stretch/>
        </p:blipFill>
        <p:spPr>
          <a:xfrm>
            <a:off x="728132" y="1413932"/>
            <a:ext cx="7670801" cy="44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8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1007" y="274638"/>
            <a:ext cx="34552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Промплощадка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западная, д.38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86200" y="551637"/>
            <a:ext cx="14300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Бентопром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9671" r="185" b="4239"/>
          <a:stretch/>
        </p:blipFill>
        <p:spPr>
          <a:xfrm>
            <a:off x="765802" y="1464733"/>
            <a:ext cx="7670801" cy="44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8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5733" y="283105"/>
            <a:ext cx="3073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Промплощадка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западная, 6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28458" y="553754"/>
            <a:ext cx="34341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ГУП МО "Воскресенский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1" t="9506" b="4404"/>
          <a:stretch/>
        </p:blipFill>
        <p:spPr>
          <a:xfrm>
            <a:off x="800099" y="1303867"/>
            <a:ext cx="7704668" cy="44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7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3804" y="306916"/>
            <a:ext cx="24584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Золотово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Московская ул., 18А.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90730" y="552165"/>
            <a:ext cx="5645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Novo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013" r="-186" b="3580"/>
          <a:stretch/>
        </p:blipFill>
        <p:spPr>
          <a:xfrm>
            <a:off x="716452" y="1312333"/>
            <a:ext cx="771313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4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2175" y="273050"/>
            <a:ext cx="24515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Усадище, ул. Воронцова, 103А.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32984" y="569099"/>
            <a:ext cx="14499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WaveBreaker</a:t>
            </a:r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Boats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205" t="9834" r="278" b="3580"/>
          <a:stretch/>
        </p:blipFill>
        <p:spPr>
          <a:xfrm>
            <a:off x="770464" y="1193800"/>
            <a:ext cx="7636935" cy="44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5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3237" y="360118"/>
            <a:ext cx="1265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Виноградово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23684" y="637117"/>
            <a:ext cx="26847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Воскресенская карандашная фабрика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9506" r="278" b="3910"/>
          <a:stretch/>
        </p:blipFill>
        <p:spPr>
          <a:xfrm>
            <a:off x="734903" y="1388533"/>
            <a:ext cx="7662334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1266" y="27728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Виноградово, Коммунистическая ул., 19.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02605" y="554282"/>
            <a:ext cx="1351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"ВИПЛЕН"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9835" r="278" b="3910"/>
          <a:stretch/>
        </p:blipFill>
        <p:spPr>
          <a:xfrm>
            <a:off x="812800" y="1363132"/>
            <a:ext cx="7653868" cy="44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7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13200" y="274638"/>
            <a:ext cx="27009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88053" y="604554"/>
            <a:ext cx="14241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ФКП "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ГкНИПАС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389" t="9835" r="-92" b="3745"/>
          <a:stretch/>
        </p:blipFill>
        <p:spPr>
          <a:xfrm>
            <a:off x="914399" y="1380066"/>
            <a:ext cx="7653867" cy="44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5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41028" y="30003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Промплощадка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западная, д.1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5241" y="577037"/>
            <a:ext cx="23319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"Воскресенская ДС ПМК"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56" t="9506" r="-93" b="3580"/>
          <a:stretch/>
        </p:blipFill>
        <p:spPr>
          <a:xfrm>
            <a:off x="905932" y="1430867"/>
            <a:ext cx="7730067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9419" y="320185"/>
            <a:ext cx="1532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Ленинская, д. 27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3038" y="597184"/>
            <a:ext cx="13251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"Агроторг"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56" t="9177" r="93" b="3745"/>
          <a:stretch/>
        </p:blipFill>
        <p:spPr>
          <a:xfrm>
            <a:off x="789023" y="1210733"/>
            <a:ext cx="7713133" cy="44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3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6666" y="308505"/>
            <a:ext cx="29548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 ул. Советская, д.108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86666" y="629954"/>
            <a:ext cx="2006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ЗАО "ОРМОС ПОЛИМЕР"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10001" r="92" b="4567"/>
          <a:stretch/>
        </p:blipFill>
        <p:spPr>
          <a:xfrm>
            <a:off x="746086" y="1371600"/>
            <a:ext cx="7687733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9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2667" y="291571"/>
            <a:ext cx="25992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 ул. Советская, д.1-б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4096" y="568570"/>
            <a:ext cx="12907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"Апрель+"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10001" r="463" b="4073"/>
          <a:stretch/>
        </p:blipFill>
        <p:spPr>
          <a:xfrm>
            <a:off x="810997" y="1388533"/>
            <a:ext cx="763693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3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3669" y="316971"/>
            <a:ext cx="2709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Елкино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Школьная, д. 33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79863" y="593970"/>
            <a:ext cx="11764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Вертек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81" t="10185" r="-1" b="4558"/>
          <a:stretch/>
        </p:blipFill>
        <p:spPr>
          <a:xfrm>
            <a:off x="863599" y="1278466"/>
            <a:ext cx="7687734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1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7734" y="298450"/>
            <a:ext cx="1408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Сабурово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д.50а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8134" y="602966"/>
            <a:ext cx="24681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"ВОСКРЕСЕНСКОЕ РАЙПО"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671" r="92" b="3745"/>
          <a:stretch/>
        </p:blipFill>
        <p:spPr>
          <a:xfrm>
            <a:off x="738323" y="1227666"/>
            <a:ext cx="7687733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9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1363" y="273050"/>
            <a:ext cx="25572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Воскресенск, ул. Советская, д. 3Б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70490" y="552166"/>
            <a:ext cx="24681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"ВОСКРЕСЕНСКОЕ РАЙПО"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10331" r="278" b="4074"/>
          <a:stretch/>
        </p:blipFill>
        <p:spPr>
          <a:xfrm>
            <a:off x="773379" y="1134533"/>
            <a:ext cx="7662334" cy="44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6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4809" y="323850"/>
            <a:ext cx="26716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Воскресенск, площадь Ленина, д. 5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90317" y="600849"/>
            <a:ext cx="17606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"ЛИДЕР СТРОЙ"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10164" r="-92" b="3580"/>
          <a:stretch/>
        </p:blipFill>
        <p:spPr>
          <a:xfrm>
            <a:off x="826786" y="1270001"/>
            <a:ext cx="7687735" cy="443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3400" y="31115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деревня Маришкино, улица Отдыха, д. 5А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98372" y="588149"/>
            <a:ext cx="13251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"Агроторг"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56" t="9506" b="3745"/>
          <a:stretch/>
        </p:blipFill>
        <p:spPr>
          <a:xfrm>
            <a:off x="880534" y="1219200"/>
            <a:ext cx="7721600" cy="446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6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59169" y="333384"/>
            <a:ext cx="14527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улица Горького, 34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66474" y="610383"/>
            <a:ext cx="12381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ПАО «Магнит»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5370" t="9835" r="370" b="3745"/>
          <a:stretch/>
        </p:blipFill>
        <p:spPr>
          <a:xfrm>
            <a:off x="733219" y="1337732"/>
            <a:ext cx="7704667" cy="44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7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5500" y="306916"/>
            <a:ext cx="26092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д.Маришкино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Вишневая, д. 42-а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67704" y="583915"/>
            <a:ext cx="10608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"Эдем"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111" t="9835" r="277" b="3745"/>
          <a:stretch/>
        </p:blipFill>
        <p:spPr>
          <a:xfrm>
            <a:off x="847420" y="1363132"/>
            <a:ext cx="7645400" cy="44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2163" y="289983"/>
            <a:ext cx="25660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Чемодурово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Советская, д. 7А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81118" y="566982"/>
            <a:ext cx="24681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"ВОСКРЕСЕНСКОЕ РАЙПО"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9835" b="3910"/>
          <a:stretch/>
        </p:blipFill>
        <p:spPr>
          <a:xfrm>
            <a:off x="775540" y="1371599"/>
            <a:ext cx="7679268" cy="44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3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9825" y="298450"/>
            <a:ext cx="17271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Быковского, стр. 17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76449" y="575449"/>
            <a:ext cx="27338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"АГРОАСПЕКТ" / ООО "Рубин"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111" t="9671" r="93" b="3745"/>
          <a:stretch/>
        </p:blipFill>
        <p:spPr>
          <a:xfrm>
            <a:off x="712227" y="1396999"/>
            <a:ext cx="7662333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5733" y="289984"/>
            <a:ext cx="288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 г. Воскресенск, ул. Быковского, 32-а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23097" y="566983"/>
            <a:ext cx="24681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"ВОСКРЕСЕНСКОЕ РАЙПО"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8" t="10001" r="277" b="4073"/>
          <a:stretch/>
        </p:blipFill>
        <p:spPr>
          <a:xfrm>
            <a:off x="730219" y="1269999"/>
            <a:ext cx="7653867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7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047" y="273050"/>
            <a:ext cx="2693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Воскресенск, ул. Лермонтова, д. 1А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05213" y="550049"/>
            <a:ext cx="2047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ОАО "X5 Retail Group N.V."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9670" r="278" b="3910"/>
          <a:stretch/>
        </p:blipFill>
        <p:spPr>
          <a:xfrm>
            <a:off x="797756" y="1320799"/>
            <a:ext cx="7662334" cy="44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3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5867" y="281517"/>
            <a:ext cx="25670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Воскресенск, ул.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Новлянская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д. 6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95681" y="558516"/>
            <a:ext cx="2047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ОАО "X5 Retail Group N.V."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1" t="9506" r="-185" b="3416"/>
          <a:stretch/>
        </p:blipFill>
        <p:spPr>
          <a:xfrm>
            <a:off x="758590" y="1346200"/>
            <a:ext cx="7721601" cy="44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9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9992" y="273050"/>
            <a:ext cx="2644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Воскресенск, ул. Зелинского, д. 7А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60744" y="550049"/>
            <a:ext cx="13631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ПАО "МАГНИТ"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671" r="-279" b="4403"/>
          <a:stretch/>
        </p:blipFill>
        <p:spPr>
          <a:xfrm>
            <a:off x="914400" y="1219199"/>
            <a:ext cx="7721600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8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9864" y="288925"/>
            <a:ext cx="42756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село Федино, улица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Фединская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дом 1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7994" y="565924"/>
            <a:ext cx="3931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ОАО "X5 Retail Group N.V."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49" t="9506" r="93" b="3910"/>
          <a:stretch/>
        </p:blipFill>
        <p:spPr>
          <a:xfrm>
            <a:off x="694266" y="1312333"/>
            <a:ext cx="7704667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4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4496" y="286034"/>
            <a:ext cx="24699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Воскресенск, ул. Западная, д. 13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20546" y="552450"/>
            <a:ext cx="2047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ОАО "X5 Retail Group N.V."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2" t="9670" r="370" b="3581"/>
          <a:stretch/>
        </p:blipFill>
        <p:spPr>
          <a:xfrm>
            <a:off x="708855" y="1354667"/>
            <a:ext cx="7670801" cy="44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8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0747" y="317784"/>
            <a:ext cx="14584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Комсомольская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98274" y="594783"/>
            <a:ext cx="19633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частные предприниматели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1" t="9835" r="185" b="3416"/>
          <a:stretch/>
        </p:blipFill>
        <p:spPr>
          <a:xfrm>
            <a:off x="736085" y="1363132"/>
            <a:ext cx="7687735" cy="44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1527" y="600849"/>
            <a:ext cx="14527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улица Горького, 33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4899" y="323850"/>
            <a:ext cx="21060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ТЦ "НЕВОК"/ ГК «ДИКСИ»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834" t="10001" r="184" b="3909"/>
          <a:stretch/>
        </p:blipFill>
        <p:spPr>
          <a:xfrm>
            <a:off x="965200" y="1397000"/>
            <a:ext cx="7679267" cy="44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3296" y="289983"/>
            <a:ext cx="1260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Победы, 10а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33296" y="566982"/>
            <a:ext cx="11530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ТЦ Пятерочка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49" t="9177" r="371" b="3910"/>
          <a:stretch/>
        </p:blipFill>
        <p:spPr>
          <a:xfrm>
            <a:off x="723995" y="1380066"/>
            <a:ext cx="7679267" cy="447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7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5508" y="323850"/>
            <a:ext cx="13884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Советская 10б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79498" y="600849"/>
            <a:ext cx="17404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собственник ресторана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506" b="3416"/>
          <a:stretch/>
        </p:blipFill>
        <p:spPr>
          <a:xfrm>
            <a:off x="701636" y="1346200"/>
            <a:ext cx="7696200" cy="44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6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0617" y="292384"/>
            <a:ext cx="14901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Советская, д11а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87234" y="569383"/>
            <a:ext cx="16735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собственник магазина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9670" r="278" b="3581"/>
          <a:stretch/>
        </p:blipFill>
        <p:spPr>
          <a:xfrm>
            <a:off x="788759" y="1380067"/>
            <a:ext cx="7653868" cy="44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9333" y="273050"/>
            <a:ext cx="12718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Победы,д.6б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79333" y="550049"/>
            <a:ext cx="11213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Невок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203" t="10331" r="93" b="4074"/>
          <a:stretch/>
        </p:blipFill>
        <p:spPr>
          <a:xfrm>
            <a:off x="713097" y="1413933"/>
            <a:ext cx="7653867" cy="44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0888" y="273050"/>
            <a:ext cx="27115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Юрасово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Центральная, дом 134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07366" y="550049"/>
            <a:ext cx="13276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Черных А.А.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9506" b="3910"/>
          <a:stretch/>
        </p:blipFill>
        <p:spPr>
          <a:xfrm>
            <a:off x="727303" y="1456267"/>
            <a:ext cx="7687734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7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9533" y="30268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ул.Коммунальная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строен.13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74430" y="598732"/>
            <a:ext cx="1451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Овечкина А.Н.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56" t="9835" r="185" b="4074"/>
          <a:stretch/>
        </p:blipFill>
        <p:spPr>
          <a:xfrm>
            <a:off x="747647" y="1380066"/>
            <a:ext cx="7704667" cy="44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7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9000" y="30850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ул. Октябрьская, д.9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9000" y="585504"/>
            <a:ext cx="22729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Ефремов Михаил Юрьевич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9341" r="-185" b="3909"/>
          <a:stretch/>
        </p:blipFill>
        <p:spPr>
          <a:xfrm>
            <a:off x="717364" y="1413932"/>
            <a:ext cx="7696201" cy="44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0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1933" y="31115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Коммунальная, д. 11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4980" y="588149"/>
            <a:ext cx="1352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"Парус и к"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49" t="9835" r="186" b="4074"/>
          <a:stretch/>
        </p:blipFill>
        <p:spPr>
          <a:xfrm>
            <a:off x="683282" y="1354667"/>
            <a:ext cx="7696201" cy="44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5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0300" y="31115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пл. Ленина, д.1-а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81967" y="588149"/>
            <a:ext cx="15112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"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Олюшка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9177" r="370" b="3910"/>
          <a:stretch/>
        </p:blipFill>
        <p:spPr>
          <a:xfrm>
            <a:off x="814890" y="1413933"/>
            <a:ext cx="7645401" cy="447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6799" y="30003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ул. Парковая, д.6-а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43325" y="577037"/>
            <a:ext cx="18112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"Все для дома"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49" t="9013" r="278" b="3580"/>
          <a:stretch/>
        </p:blipFill>
        <p:spPr>
          <a:xfrm>
            <a:off x="805058" y="1405466"/>
            <a:ext cx="7687734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9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0666" y="309318"/>
            <a:ext cx="15986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улица Горького, 33с1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3304" y="586317"/>
            <a:ext cx="29806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ТК "Возрождение"/ ООО «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Фреш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Маркет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556" t="9506" r="185" b="4569"/>
          <a:stretch/>
        </p:blipFill>
        <p:spPr>
          <a:xfrm>
            <a:off x="905933" y="1380067"/>
            <a:ext cx="770466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1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7863" y="298450"/>
            <a:ext cx="2892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Молодёжная, д. 16Г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8874" y="575449"/>
            <a:ext cx="13506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Щеулин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А.И.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49" t="9506" r="93" b="4075"/>
          <a:stretch/>
        </p:blipFill>
        <p:spPr>
          <a:xfrm>
            <a:off x="811885" y="1346200"/>
            <a:ext cx="7704667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4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1867" y="30268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60 лет Октября, д. 22/1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95192" y="579683"/>
            <a:ext cx="15726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"Точка зрения"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56" t="9342" r="-185" b="4403"/>
          <a:stretch/>
        </p:blipFill>
        <p:spPr>
          <a:xfrm>
            <a:off x="712262" y="1210732"/>
            <a:ext cx="7738533" cy="44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4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3563" y="306917"/>
            <a:ext cx="28911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Молодёжная, д. 15Б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9813" y="583916"/>
            <a:ext cx="22069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Фермерское хозяйство "Анна"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203" t="10000" b="3745"/>
          <a:stretch/>
        </p:blipFill>
        <p:spPr>
          <a:xfrm>
            <a:off x="717952" y="1430866"/>
            <a:ext cx="7662334" cy="44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1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5108" y="273050"/>
            <a:ext cx="2913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Молодёжная, д. 16А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03675" y="577566"/>
            <a:ext cx="1167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ЗАО "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Элидор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111" t="9670" r="277" b="3581"/>
          <a:stretch/>
        </p:blipFill>
        <p:spPr>
          <a:xfrm>
            <a:off x="764564" y="1346201"/>
            <a:ext cx="7645400" cy="44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9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8963" y="306917"/>
            <a:ext cx="28911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Молодёжная, д. 21Б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85141" y="583916"/>
            <a:ext cx="15238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Денисенко И.Н.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9835" r="278" b="4074"/>
          <a:stretch/>
        </p:blipFill>
        <p:spPr>
          <a:xfrm>
            <a:off x="747585" y="1354666"/>
            <a:ext cx="7653868" cy="44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7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9763" y="306917"/>
            <a:ext cx="28911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Молодёжная, д. 13Б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80896" y="583916"/>
            <a:ext cx="1547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Аршавская А.А.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48" t="12140" r="278" b="5225"/>
          <a:stretch/>
        </p:blipFill>
        <p:spPr>
          <a:xfrm>
            <a:off x="781452" y="1329266"/>
            <a:ext cx="7687734" cy="425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8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2800" y="30003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пос. Хорлово,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ул.Победы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д.6-б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48579" y="587620"/>
            <a:ext cx="27819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АО "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Дикси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ЮГ" ПАО "ДИКСИ Групп"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945" t="10001" r="740" b="4896"/>
          <a:stretch/>
        </p:blipFill>
        <p:spPr>
          <a:xfrm>
            <a:off x="1076135" y="1371600"/>
            <a:ext cx="7526867" cy="437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7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1933" y="291572"/>
            <a:ext cx="50884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пос. Хорлово,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ул.Победы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д.3-а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3234" y="568571"/>
            <a:ext cx="32854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"Продукты" "Бристоль"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176" b="4897"/>
          <a:stretch/>
        </p:blipFill>
        <p:spPr>
          <a:xfrm>
            <a:off x="1049866" y="1329266"/>
            <a:ext cx="7696200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7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4266" y="31697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 пос. Хорлово,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ул.Победы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д.1-а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58709" y="593970"/>
            <a:ext cx="1064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АО "Тендер"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49" t="9506" r="-93" b="3745"/>
          <a:stretch/>
        </p:blipFill>
        <p:spPr>
          <a:xfrm>
            <a:off x="729912" y="1346200"/>
            <a:ext cx="7721601" cy="446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3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1975" y="306917"/>
            <a:ext cx="29055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Молодёжная, д. 21В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15304" y="602966"/>
            <a:ext cx="14111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Насонова Т.А.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835" b="3416"/>
          <a:stretch/>
        </p:blipFill>
        <p:spPr>
          <a:xfrm>
            <a:off x="706644" y="1380065"/>
            <a:ext cx="7696200" cy="44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4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20571" y="306916"/>
            <a:ext cx="17229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Комсомольская, 2А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40045" y="583915"/>
            <a:ext cx="8839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"Катюша"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926" t="8847" r="185" b="4239"/>
          <a:stretch/>
        </p:blipFill>
        <p:spPr>
          <a:xfrm>
            <a:off x="863599" y="1422399"/>
            <a:ext cx="7670801" cy="447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9915" y="317784"/>
            <a:ext cx="29055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Молодёжная, д. 13В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23255" y="594783"/>
            <a:ext cx="12188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Бабаев С.Г.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464" t="10164" r="-93" b="4074"/>
          <a:stretch/>
        </p:blipFill>
        <p:spPr>
          <a:xfrm>
            <a:off x="763416" y="1295400"/>
            <a:ext cx="7738535" cy="441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0808" y="281516"/>
            <a:ext cx="28285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Молодёжная, д. 1В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31814" y="569098"/>
            <a:ext cx="14179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«Меркурий»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9013" r="-93" b="3909"/>
          <a:stretch/>
        </p:blipFill>
        <p:spPr>
          <a:xfrm>
            <a:off x="692689" y="1320800"/>
            <a:ext cx="7696201" cy="44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4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7467" y="300039"/>
            <a:ext cx="28786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 ул. Советская, д.69-а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14738" y="613021"/>
            <a:ext cx="21049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Егошин Игорь Иванович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9835" r="278" b="3580"/>
          <a:stretch/>
        </p:blipFill>
        <p:spPr>
          <a:xfrm>
            <a:off x="840271" y="1363133"/>
            <a:ext cx="7653868" cy="44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9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6800" y="300039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 ул. Советская, д.67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71800" y="62572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"Воскресенское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РайПО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", универсам №36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671" b="4239"/>
          <a:stretch/>
        </p:blipFill>
        <p:spPr>
          <a:xfrm>
            <a:off x="745067" y="1261533"/>
            <a:ext cx="7696200" cy="44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7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5821" y="281516"/>
            <a:ext cx="16612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д. 1Д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43351" y="586032"/>
            <a:ext cx="12062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Дрозд П.В.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9836" b="3251"/>
          <a:stretch/>
        </p:blipFill>
        <p:spPr>
          <a:xfrm>
            <a:off x="802598" y="1253065"/>
            <a:ext cx="7687734" cy="447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5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6774" y="306917"/>
            <a:ext cx="28272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Молодёжная, д. 1Ж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26089" y="602966"/>
            <a:ext cx="1508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Копчёнова Н.С.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341" b="3415"/>
          <a:stretch/>
        </p:blipFill>
        <p:spPr>
          <a:xfrm>
            <a:off x="732298" y="1354666"/>
            <a:ext cx="7696200" cy="448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1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1350" y="315384"/>
            <a:ext cx="28911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Молодёжная, уч. 1Г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23792" y="592383"/>
            <a:ext cx="12062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Дрозд П.В.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56" t="9506" r="-93" b="3910"/>
          <a:stretch/>
        </p:blipFill>
        <p:spPr>
          <a:xfrm>
            <a:off x="761872" y="1397000"/>
            <a:ext cx="7730067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8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6534" y="29421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Коммунальная, уч. 54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05263" y="571216"/>
            <a:ext cx="11748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Дрозд Т.В.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835" r="-94" b="4074"/>
          <a:stretch/>
        </p:blipFill>
        <p:spPr>
          <a:xfrm>
            <a:off x="740333" y="1430867"/>
            <a:ext cx="7704667" cy="44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4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1405" y="281517"/>
            <a:ext cx="27580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Молодёжная, 21А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08954" y="558516"/>
            <a:ext cx="14453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Солнцева Н.А.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10001" r="185" b="3909"/>
          <a:stretch/>
        </p:blipFill>
        <p:spPr>
          <a:xfrm>
            <a:off x="739268" y="1422400"/>
            <a:ext cx="7662335" cy="44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9284" y="273050"/>
            <a:ext cx="20668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д. 21/1,21/2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1640" y="550049"/>
            <a:ext cx="12421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Ушков В.А.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9836" r="278" b="4238"/>
          <a:stretch/>
        </p:blipFill>
        <p:spPr>
          <a:xfrm>
            <a:off x="785773" y="1380066"/>
            <a:ext cx="7653868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3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6038" y="323850"/>
            <a:ext cx="15375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Советская, д. 9А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9208" y="600849"/>
            <a:ext cx="10911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"Тетра"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833" t="10001" r="463" b="3580"/>
          <a:stretch/>
        </p:blipFill>
        <p:spPr>
          <a:xfrm>
            <a:off x="719667" y="1371600"/>
            <a:ext cx="7653866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0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2067" y="30003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Хорлово, пер. Лесной, д.2-б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62325" y="577037"/>
            <a:ext cx="20611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"Стройматериалы"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671" r="-94" b="4074"/>
          <a:stretch/>
        </p:blipFill>
        <p:spPr>
          <a:xfrm>
            <a:off x="840562" y="1430867"/>
            <a:ext cx="7704667" cy="443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9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4466" y="32543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ул. Школьная, д.10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96180" y="621487"/>
            <a:ext cx="28348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АО "ДИКСИ Юг" ПАО "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ДИКСИГрупп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203" t="9835" b="4074"/>
          <a:stretch/>
        </p:blipFill>
        <p:spPr>
          <a:xfrm>
            <a:off x="882452" y="1193799"/>
            <a:ext cx="7662334" cy="44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6688" y="302968"/>
            <a:ext cx="11460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Ленинская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91983" y="603250"/>
            <a:ext cx="21027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центр "Пятерочка"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4" t="9670" r="184" b="3910"/>
          <a:stretch/>
        </p:blipFill>
        <p:spPr>
          <a:xfrm>
            <a:off x="803726" y="1490133"/>
            <a:ext cx="7679267" cy="44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5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5359" y="296618"/>
            <a:ext cx="12477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38400" y="57361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"Воскресенское районное потребительское общество"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56" t="9835" r="-93" b="3745"/>
          <a:stretch/>
        </p:blipFill>
        <p:spPr>
          <a:xfrm>
            <a:off x="859366" y="1244599"/>
            <a:ext cx="7730067" cy="44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7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0600" y="33655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Цибино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Пименовка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д. 68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28546" y="632599"/>
            <a:ext cx="11320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"Добро"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10001" r="277" b="4403"/>
          <a:stretch/>
        </p:blipFill>
        <p:spPr>
          <a:xfrm>
            <a:off x="759166" y="1295400"/>
            <a:ext cx="7670800" cy="44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0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7799" y="31115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д. Ивановка, д. 121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7799" y="588149"/>
            <a:ext cx="11226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Делия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463" t="9836" r="370" b="4238"/>
          <a:stretch/>
        </p:blipFill>
        <p:spPr>
          <a:xfrm>
            <a:off x="701038" y="1396999"/>
            <a:ext cx="7696201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9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2000" y="30268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ул. Молодёжная, д. 13А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64491" y="579682"/>
            <a:ext cx="16075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"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ВкусВилл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670" b="3251"/>
          <a:stretch/>
        </p:blipFill>
        <p:spPr>
          <a:xfrm>
            <a:off x="720169" y="1354666"/>
            <a:ext cx="7696200" cy="44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1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1072" y="306916"/>
            <a:ext cx="12477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27368" y="583915"/>
            <a:ext cx="16151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"Альфа Рязань"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7" t="9835" r="93" b="3910"/>
          <a:stretch/>
        </p:blipFill>
        <p:spPr>
          <a:xfrm>
            <a:off x="695295" y="1354667"/>
            <a:ext cx="7679268" cy="443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6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9538" y="289983"/>
            <a:ext cx="12477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17963" y="566982"/>
            <a:ext cx="12808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АО "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Дикси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-Юг"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205" t="12140" r="278" b="4238"/>
          <a:stretch/>
        </p:blipFill>
        <p:spPr>
          <a:xfrm>
            <a:off x="839895" y="1337733"/>
            <a:ext cx="7636935" cy="43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2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4329" y="289984"/>
            <a:ext cx="12477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25187" y="566983"/>
            <a:ext cx="10659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АО "Тандер"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9671" b="4074"/>
          <a:stretch/>
        </p:blipFill>
        <p:spPr>
          <a:xfrm>
            <a:off x="718551" y="1261533"/>
            <a:ext cx="7679268" cy="443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2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5075" y="306917"/>
            <a:ext cx="17556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Карла Маркса, д. 20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30460" y="569099"/>
            <a:ext cx="10448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Промтовары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741" t="9506" r="463" b="3580"/>
          <a:stretch/>
        </p:blipFill>
        <p:spPr>
          <a:xfrm>
            <a:off x="821711" y="1337733"/>
            <a:ext cx="7662335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8500" y="273050"/>
            <a:ext cx="24043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Победы, 70А, село Конобеево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63433" y="552166"/>
            <a:ext cx="17298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Дубравушка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9835" r="-93" b="3580"/>
          <a:stretch/>
        </p:blipFill>
        <p:spPr>
          <a:xfrm>
            <a:off x="780280" y="1312333"/>
            <a:ext cx="7696201" cy="44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6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3913" y="298450"/>
            <a:ext cx="26999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Конобеево, Центральная ул., 123А.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9971" y="594499"/>
            <a:ext cx="1126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АО "ДИКСИ"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9836" r="278" b="4238"/>
          <a:stretch/>
        </p:blipFill>
        <p:spPr>
          <a:xfrm>
            <a:off x="882699" y="1278465"/>
            <a:ext cx="7662334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7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2367" y="315383"/>
            <a:ext cx="25892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Конобеево, Центральная ул., 127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03560" y="592382"/>
            <a:ext cx="1126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АО "ДИКСИ"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9671" r="-92" b="3745"/>
          <a:stretch/>
        </p:blipFill>
        <p:spPr>
          <a:xfrm>
            <a:off x="723148" y="1244599"/>
            <a:ext cx="7687735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44850" y="315384"/>
            <a:ext cx="25556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Конобеево, Центральная ул., 6/2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86704" y="602966"/>
            <a:ext cx="19327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24 ИП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Фалиева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56" t="10000" r="-93" b="4239"/>
          <a:stretch/>
        </p:blipFill>
        <p:spPr>
          <a:xfrm>
            <a:off x="788056" y="1303866"/>
            <a:ext cx="7730067" cy="441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1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0738" y="281517"/>
            <a:ext cx="24854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Виноградово, Заводская ул., 14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4722" y="558516"/>
            <a:ext cx="1477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СХП Наш Аграрий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9671" r="185" b="3745"/>
          <a:stretch/>
        </p:blipFill>
        <p:spPr>
          <a:xfrm>
            <a:off x="772314" y="1112514"/>
            <a:ext cx="7662335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7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7400" y="31961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Виноградово, Коммунистическая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30.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78263" y="596616"/>
            <a:ext cx="1477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СХП Наш Аграрий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9671" r="-92" b="4074"/>
          <a:stretch/>
        </p:blipFill>
        <p:spPr>
          <a:xfrm>
            <a:off x="773155" y="1388534"/>
            <a:ext cx="7687735" cy="443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7267" y="29421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Виноградово, Коммунистическая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30.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4488" y="571216"/>
            <a:ext cx="8752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Mix 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точка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111" t="9836" r="277" b="5061"/>
          <a:stretch/>
        </p:blipFill>
        <p:spPr>
          <a:xfrm>
            <a:off x="769408" y="1396999"/>
            <a:ext cx="7645400" cy="43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7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8175" y="298450"/>
            <a:ext cx="27095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Фаустово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Железнодорожная ул., 5.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67420" y="575449"/>
            <a:ext cx="7310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Каштан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8" t="10001" r="93" b="3580"/>
          <a:stretch/>
        </p:blipFill>
        <p:spPr>
          <a:xfrm>
            <a:off x="697568" y="1270000"/>
            <a:ext cx="7670801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8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1863" y="289983"/>
            <a:ext cx="21995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Фаустово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Почтовая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9А.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07480" y="566982"/>
            <a:ext cx="7283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Дружба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111" t="9670" r="277" b="3581"/>
          <a:stretch/>
        </p:blipFill>
        <p:spPr>
          <a:xfrm>
            <a:off x="748950" y="1371600"/>
            <a:ext cx="7645400" cy="44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1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4538" y="315383"/>
            <a:ext cx="26824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Виноградово, Центральная ул., 16.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13656" y="592382"/>
            <a:ext cx="16241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ТК "Магазин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пеллет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111" t="9835" r="93" b="3580"/>
          <a:stretch/>
        </p:blipFill>
        <p:spPr>
          <a:xfrm>
            <a:off x="794570" y="1371600"/>
            <a:ext cx="7662333" cy="44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7233" y="273050"/>
            <a:ext cx="17556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Карла Маркса, д. 18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07031" y="550049"/>
            <a:ext cx="1217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"Магнит"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297" t="9341" r="93" b="4073"/>
          <a:stretch/>
        </p:blipFill>
        <p:spPr>
          <a:xfrm>
            <a:off x="792830" y="1278467"/>
            <a:ext cx="7645401" cy="44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1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47571" y="273050"/>
            <a:ext cx="14881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Берендино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27474" y="577566"/>
            <a:ext cx="17283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ТПС № 565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Берендино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9" t="9506" r="-92" b="3580"/>
          <a:stretch/>
        </p:blipFill>
        <p:spPr>
          <a:xfrm>
            <a:off x="747785" y="1405467"/>
            <a:ext cx="7687735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5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5621" y="281517"/>
            <a:ext cx="22246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Конобеево, ул. Новые дома.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42426" y="569099"/>
            <a:ext cx="5110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480" t="10165" r="-462" b="3909"/>
          <a:stretch/>
        </p:blipFill>
        <p:spPr>
          <a:xfrm>
            <a:off x="758310" y="1244600"/>
            <a:ext cx="767926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3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2554" y="264583"/>
            <a:ext cx="22246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Конобеево, ул. Новые дома.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57121" y="577565"/>
            <a:ext cx="974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Всё для вас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2" t="10330" r="278" b="3745"/>
          <a:stretch/>
        </p:blipFill>
        <p:spPr>
          <a:xfrm>
            <a:off x="704736" y="1261532"/>
            <a:ext cx="7679268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9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52825" y="273050"/>
            <a:ext cx="2243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Конобеево, Центральная ул.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12465" y="550049"/>
            <a:ext cx="11237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 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Фарм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111" t="10165" b="3909"/>
          <a:stretch/>
        </p:blipFill>
        <p:spPr>
          <a:xfrm>
            <a:off x="838949" y="1346200"/>
            <a:ext cx="7670800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2025" y="281517"/>
            <a:ext cx="2243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Конобеево, Центральная ул.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40579" y="558516"/>
            <a:ext cx="15659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Продуктовый рынок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111" t="10331" r="93" b="4074"/>
          <a:stretch/>
        </p:blipFill>
        <p:spPr>
          <a:xfrm>
            <a:off x="792383" y="1430866"/>
            <a:ext cx="7662333" cy="44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6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2025" y="256116"/>
            <a:ext cx="2243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Конобеево, Центральная ул.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1505" y="535232"/>
            <a:ext cx="1126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АО "ДИКСИ"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5" t="9013" r="-277" b="3745"/>
          <a:stretch/>
        </p:blipFill>
        <p:spPr>
          <a:xfrm>
            <a:off x="766983" y="1320800"/>
            <a:ext cx="7713134" cy="448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9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5158" y="281517"/>
            <a:ext cx="2243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Конобеево, Центральная ул.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13705" y="558516"/>
            <a:ext cx="16269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"ПЯТЕРОЧКА"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297" t="9506" b="3580"/>
          <a:stretch/>
        </p:blipFill>
        <p:spPr>
          <a:xfrm>
            <a:off x="889749" y="1346200"/>
            <a:ext cx="7653868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5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4584" y="281516"/>
            <a:ext cx="23671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Барановское, Центральная ул.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62840" y="558515"/>
            <a:ext cx="26906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Воскресенское РАЙПО магазин № 58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49" t="9506" r="93" b="3910"/>
          <a:stretch/>
        </p:blipFill>
        <p:spPr>
          <a:xfrm>
            <a:off x="755842" y="1363133"/>
            <a:ext cx="7704667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7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7630" y="273050"/>
            <a:ext cx="23671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Барановское, Центральная ул.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25371" y="594499"/>
            <a:ext cx="1126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АО "ДИКСИ"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9506" r="555" b="4239"/>
          <a:stretch/>
        </p:blipFill>
        <p:spPr>
          <a:xfrm>
            <a:off x="832755" y="1303865"/>
            <a:ext cx="7636935" cy="44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6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3763" y="306917"/>
            <a:ext cx="23671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Барановское, Центральная ул.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20099" y="552166"/>
            <a:ext cx="794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Застолье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1" t="9671" r="93" b="4074"/>
          <a:stretch/>
        </p:blipFill>
        <p:spPr>
          <a:xfrm>
            <a:off x="769254" y="1236133"/>
            <a:ext cx="7696201" cy="443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4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8413" y="306917"/>
            <a:ext cx="13768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Ленинская, 22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61147" y="583916"/>
            <a:ext cx="13251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"Агроторг"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5" t="9671" r="278" b="3910"/>
          <a:stretch/>
        </p:blipFill>
        <p:spPr>
          <a:xfrm>
            <a:off x="665672" y="1320800"/>
            <a:ext cx="7662334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3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4550" y="289983"/>
            <a:ext cx="23671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 Барановское, Центральная ул.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85172" y="566982"/>
            <a:ext cx="15659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Продуктовый рынок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1" t="9671" b="3745"/>
          <a:stretch/>
        </p:blipFill>
        <p:spPr>
          <a:xfrm>
            <a:off x="715809" y="1303866"/>
            <a:ext cx="7704668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4072" y="281517"/>
            <a:ext cx="16235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д. Губино, Лесная ул.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76785" y="558516"/>
            <a:ext cx="12381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ПАО «Магнит»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1" t="9506" b="3910"/>
          <a:stretch/>
        </p:blipFill>
        <p:spPr>
          <a:xfrm>
            <a:off x="743530" y="1397000"/>
            <a:ext cx="7704668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5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1186" y="31697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 пос. Хорлово, ул. Школьная, д.6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18984" y="593971"/>
            <a:ext cx="16080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"Продукты"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1" t="9670" b="3910"/>
          <a:stretch/>
        </p:blipFill>
        <p:spPr>
          <a:xfrm>
            <a:off x="670684" y="1320800"/>
            <a:ext cx="7704668" cy="44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2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0534" y="28310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ул. Воинской славы, д.3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95600" y="56010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"Бристоль", "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Хозтовары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", "Промтовары", "Продукты"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297" t="9835" r="93" b="3580"/>
          <a:stretch/>
        </p:blipFill>
        <p:spPr>
          <a:xfrm>
            <a:off x="694266" y="1236133"/>
            <a:ext cx="7645401" cy="44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2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4516" y="283104"/>
            <a:ext cx="25230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 ул. Победы, д.49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21667" y="596086"/>
            <a:ext cx="1136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"АИСТ"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56" t="9670" r="93" b="3416"/>
          <a:stretch/>
        </p:blipFill>
        <p:spPr>
          <a:xfrm>
            <a:off x="733525" y="1253066"/>
            <a:ext cx="7713133" cy="447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8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9801" y="316971"/>
            <a:ext cx="23029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 ул. Победы, д.21-а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94465" y="593970"/>
            <a:ext cx="50376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"Агроторг", Магазин "Пятерочка", ЗАО "ИКС5 Недвижимость"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49" t="9506" r="-93" b="4075"/>
          <a:stretch/>
        </p:blipFill>
        <p:spPr>
          <a:xfrm>
            <a:off x="855133" y="1337733"/>
            <a:ext cx="7721601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5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5933" y="325438"/>
            <a:ext cx="27093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ул. Карла-Маркса, д.15-а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82483" y="602437"/>
            <a:ext cx="16834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"Памятники"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203" t="10494" b="4074"/>
          <a:stretch/>
        </p:blipFill>
        <p:spPr>
          <a:xfrm>
            <a:off x="969433" y="1397000"/>
            <a:ext cx="7662334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2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9066" y="333905"/>
            <a:ext cx="28109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 ул. Советская, д. 1-в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58533" y="60032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ЗАО "ТД "Перекресток", универсам "Пятерочка" №4042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10164" b="3745"/>
          <a:stretch/>
        </p:blipFill>
        <p:spPr>
          <a:xfrm>
            <a:off x="922867" y="1329266"/>
            <a:ext cx="7696200" cy="44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0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1401" y="291572"/>
            <a:ext cx="25777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Хорлово, ул. Советская, д.1-а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81942" y="568571"/>
            <a:ext cx="1842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"Автозапчасти"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26" t="10001" r="-93" b="3415"/>
          <a:stretch/>
        </p:blipFill>
        <p:spPr>
          <a:xfrm>
            <a:off x="905933" y="1295400"/>
            <a:ext cx="7696201" cy="44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3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0666" y="311151"/>
            <a:ext cx="2108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пл. Ленина, д.4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15161" y="588150"/>
            <a:ext cx="15592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"</a:t>
            </a:r>
            <a:r>
              <a:rPr lang="ru-RU" sz="1200" b="0" i="0" u="none" strike="noStrike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Уралочка</a:t>
            </a:r>
            <a:r>
              <a:rPr lang="ru-RU" sz="12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33" t="9670" r="-186" b="3910"/>
          <a:stretch/>
        </p:blipFill>
        <p:spPr>
          <a:xfrm>
            <a:off x="838198" y="1354666"/>
            <a:ext cx="7713133" cy="44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9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</TotalTime>
  <Words>1888</Words>
  <Application>Microsoft Office PowerPoint</Application>
  <PresentationFormat>Экран (4:3)</PresentationFormat>
  <Paragraphs>310</Paragraphs>
  <Slides>152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152</vt:i4>
      </vt:variant>
    </vt:vector>
  </HeadingPairs>
  <TitlesOfParts>
    <vt:vector size="157" baseType="lpstr">
      <vt:lpstr>Arial</vt:lpstr>
      <vt:lpstr>Calibri</vt:lpstr>
      <vt:lpstr>Calibri Light</vt:lpstr>
      <vt:lpstr>Times New Roman</vt:lpstr>
      <vt:lpstr>Тема Office</vt:lpstr>
      <vt:lpstr>Россия, Московская область, городской округ Воскресенск, село Федино, Фединская улица, 14/1, 140209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Россия, Московская область, городской округ Воскресенск, село Федино, Фединская улица, 14/1, 140209 </dc:title>
  <dc:creator>Амелин Александр Васильевич</dc:creator>
  <cp:lastModifiedBy>Амелин Александр Васильевич</cp:lastModifiedBy>
  <cp:revision>26</cp:revision>
  <cp:lastPrinted>2020-11-30T12:22:58Z</cp:lastPrinted>
  <dcterms:created xsi:type="dcterms:W3CDTF">2020-11-30T05:29:15Z</dcterms:created>
  <dcterms:modified xsi:type="dcterms:W3CDTF">2020-11-30T12:23:27Z</dcterms:modified>
</cp:coreProperties>
</file>